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6C719-9A11-4C32-B84D-801C77D717A0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61112-2909-468E-9A19-0FD73301CD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56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61112-2909-468E-9A19-0FD73301CDA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13270-9C10-4EBE-896F-F69CBE6E7E01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82CF1-E7EE-4791-9C34-BD54130C4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oberasoftware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localhost:7050/Bag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066800"/>
            <a:ext cx="5791200" cy="146685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</a:rPr>
              <a:t>JasDB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</a:rPr>
              <a:t>NoSQL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</a:rPr>
              <a:t> Database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2895600"/>
            <a:ext cx="5486400" cy="1752600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dirty="0" smtClean="0">
              <a:latin typeface="+mj-lt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CSC8711 Project – Spring 2013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Huy To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+mj-lt"/>
              </a:rPr>
              <a:t>Dinesh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Agarwal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Krisna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Chaitanya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Tatikonda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43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JasDB</a:t>
            </a:r>
            <a:r>
              <a:rPr lang="en-US" dirty="0" smtClean="0"/>
              <a:t> is new, lack of tools and documentation</a:t>
            </a:r>
          </a:p>
          <a:p>
            <a:endParaRPr lang="en-US" dirty="0" smtClean="0"/>
          </a:p>
          <a:p>
            <a:r>
              <a:rPr lang="en-US" dirty="0" smtClean="0"/>
              <a:t>Need enhancements to be use in enterprise application.</a:t>
            </a:r>
          </a:p>
          <a:p>
            <a:endParaRPr lang="en-US" dirty="0" smtClean="0"/>
          </a:p>
          <a:p>
            <a:r>
              <a:rPr lang="en-US" dirty="0" smtClean="0"/>
              <a:t>Works great but doesn’t fit all</a:t>
            </a:r>
          </a:p>
          <a:p>
            <a:endParaRPr lang="en-US" dirty="0" smtClean="0"/>
          </a:p>
          <a:p>
            <a:r>
              <a:rPr lang="en-US" dirty="0" smtClean="0"/>
              <a:t>Hybrid solution: </a:t>
            </a:r>
            <a:r>
              <a:rPr lang="en-US" dirty="0" err="1" smtClean="0"/>
              <a:t>JasDB</a:t>
            </a:r>
            <a:r>
              <a:rPr lang="en-US" dirty="0" smtClean="0"/>
              <a:t> + RDBMS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Demo – Q &amp; 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JasD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Obera</a:t>
            </a:r>
            <a:r>
              <a:rPr lang="en-US" dirty="0" smtClean="0"/>
              <a:t> Software: </a:t>
            </a:r>
          </a:p>
          <a:p>
            <a:pPr>
              <a:buNone/>
            </a:pPr>
            <a:r>
              <a:rPr lang="en-US" dirty="0" smtClean="0"/>
              <a:t>	- Founder: </a:t>
            </a:r>
            <a:r>
              <a:rPr lang="en-US" dirty="0" err="1" smtClean="0"/>
              <a:t>Renze</a:t>
            </a:r>
            <a:r>
              <a:rPr lang="en-US" dirty="0" smtClean="0"/>
              <a:t> De </a:t>
            </a:r>
            <a:r>
              <a:rPr lang="en-US" dirty="0" err="1" smtClean="0"/>
              <a:t>Vries</a:t>
            </a:r>
            <a:r>
              <a:rPr lang="en-US" dirty="0" smtClean="0"/>
              <a:t>, principal Java developer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err="1" smtClean="0">
                <a:hlinkClick r:id="rId3"/>
              </a:rPr>
              <a:t>www.oberasoftware.com</a:t>
            </a:r>
            <a:endParaRPr lang="en-US" dirty="0"/>
          </a:p>
          <a:p>
            <a:r>
              <a:rPr lang="en-US" dirty="0" err="1" smtClean="0"/>
              <a:t>JasDB</a:t>
            </a:r>
            <a:r>
              <a:rPr lang="en-US" dirty="0" smtClean="0"/>
              <a:t>: Just a simple database</a:t>
            </a:r>
          </a:p>
          <a:p>
            <a:r>
              <a:rPr lang="en-US" dirty="0" err="1" smtClean="0"/>
              <a:t>NoSQL</a:t>
            </a:r>
            <a:r>
              <a:rPr lang="en-US" dirty="0" smtClean="0"/>
              <a:t> document store: JSON</a:t>
            </a:r>
          </a:p>
          <a:p>
            <a:r>
              <a:rPr lang="en-US" dirty="0" smtClean="0"/>
              <a:t>Written in Java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 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JasDB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Concepts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Instance: collection of bags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schema/database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Bags: stored inside an instance</a:t>
            </a:r>
          </a:p>
          <a:p>
            <a:pPr marL="914400" lvl="2" indent="0">
              <a:buNone/>
            </a:pPr>
            <a:r>
              <a:rPr lang="en-US" sz="2800" dirty="0"/>
              <a:t>- </a:t>
            </a:r>
            <a:r>
              <a:rPr lang="en-US" sz="2800" dirty="0" smtClean="0"/>
              <a:t>table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Simple Entity/Entity: data structure inside a bag</a:t>
            </a:r>
          </a:p>
          <a:p>
            <a:pPr marL="457200" lvl="1" indent="0">
              <a:buNone/>
            </a:pPr>
            <a:r>
              <a:rPr lang="en-US" sz="2400" dirty="0" smtClean="0"/>
              <a:t>	</a:t>
            </a:r>
            <a:r>
              <a:rPr lang="en-US" dirty="0" smtClean="0"/>
              <a:t>- record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 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JasDB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Download and Unpack zip file : </a:t>
            </a:r>
          </a:p>
          <a:p>
            <a:pPr marL="0" indent="0">
              <a:buNone/>
            </a:pPr>
            <a:r>
              <a:rPr lang="en-US" sz="2200" dirty="0"/>
              <a:t>	http://</a:t>
            </a:r>
            <a:r>
              <a:rPr lang="en-US" sz="2200" dirty="0" err="1"/>
              <a:t>www.oberasoftware.com</a:t>
            </a:r>
            <a:r>
              <a:rPr lang="en-US" sz="2200" dirty="0"/>
              <a:t>/downloads/</a:t>
            </a:r>
            <a:endParaRPr lang="en-US" sz="2200" dirty="0" smtClean="0"/>
          </a:p>
          <a:p>
            <a:r>
              <a:rPr lang="en-US" sz="2200" dirty="0" smtClean="0"/>
              <a:t>Configure: </a:t>
            </a:r>
            <a:r>
              <a:rPr lang="en-US" sz="2200" dirty="0" err="1" smtClean="0"/>
              <a:t>jasdb.xml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b="1" dirty="0" smtClean="0"/>
              <a:t>&lt;</a:t>
            </a:r>
            <a:r>
              <a:rPr lang="en-US" sz="2200" b="1" dirty="0"/>
              <a:t>instance</a:t>
            </a:r>
            <a:r>
              <a:rPr lang="en-US" sz="2200" dirty="0"/>
              <a:t> id="default" path="/home/</a:t>
            </a:r>
            <a:r>
              <a:rPr lang="en-US" sz="2200" dirty="0" err="1"/>
              <a:t>jasdb</a:t>
            </a:r>
            <a:r>
              <a:rPr lang="en-US" sz="2200" dirty="0"/>
              <a:t>/</a:t>
            </a:r>
            <a:r>
              <a:rPr lang="en-US" sz="2200" dirty="0" smtClean="0"/>
              <a:t>data”</a:t>
            </a:r>
            <a:r>
              <a:rPr lang="en-US" sz="2200" b="1" dirty="0" smtClean="0"/>
              <a:t>&gt;</a:t>
            </a:r>
            <a:endParaRPr lang="en-US" sz="2200" b="1" dirty="0"/>
          </a:p>
          <a:p>
            <a:r>
              <a:rPr lang="en-US" sz="2200" dirty="0" smtClean="0"/>
              <a:t>Start </a:t>
            </a:r>
            <a:r>
              <a:rPr lang="en-US" sz="2200" dirty="0" err="1" smtClean="0"/>
              <a:t>Jasdb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- window: </a:t>
            </a:r>
            <a:r>
              <a:rPr lang="en-US" sz="2200" dirty="0" err="1" smtClean="0"/>
              <a:t>start.bat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- </a:t>
            </a:r>
            <a:r>
              <a:rPr lang="en-US" sz="2200" dirty="0" err="1" smtClean="0"/>
              <a:t>linux</a:t>
            </a:r>
            <a:r>
              <a:rPr lang="en-US" sz="2200" dirty="0" smtClean="0"/>
              <a:t>/Mac: </a:t>
            </a:r>
            <a:r>
              <a:rPr lang="en-US" sz="2200" dirty="0" err="1" smtClean="0"/>
              <a:t>start.sh</a:t>
            </a:r>
            <a:endParaRPr lang="en-US" sz="2200" dirty="0" smtClean="0"/>
          </a:p>
          <a:p>
            <a:r>
              <a:rPr lang="en-US" sz="2400" dirty="0">
                <a:hlinkClick r:id="rId3"/>
              </a:rPr>
              <a:t>http://localhost:7050/</a:t>
            </a:r>
            <a:r>
              <a:rPr lang="en-US" sz="2400" dirty="0" smtClean="0">
                <a:hlinkClick r:id="rId3"/>
              </a:rPr>
              <a:t>Bags</a:t>
            </a:r>
            <a:endParaRPr lang="en-US" sz="2400" dirty="0" smtClean="0"/>
          </a:p>
          <a:p>
            <a:r>
              <a:rPr lang="en-US" sz="2400" dirty="0" smtClean="0"/>
              <a:t>Stop </a:t>
            </a:r>
            <a:r>
              <a:rPr lang="en-US" sz="2400" dirty="0" err="1" smtClean="0"/>
              <a:t>Jasdb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window: </a:t>
            </a:r>
            <a:r>
              <a:rPr lang="en-US" sz="2400" dirty="0" err="1" smtClean="0"/>
              <a:t>stop.bat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- </a:t>
            </a:r>
            <a:r>
              <a:rPr lang="en-US" sz="2400" dirty="0" err="1" smtClean="0"/>
              <a:t>linux</a:t>
            </a:r>
            <a:r>
              <a:rPr lang="en-US" sz="2400" dirty="0" smtClean="0"/>
              <a:t>/Mac: </a:t>
            </a:r>
            <a:r>
              <a:rPr lang="en-US" sz="2400" dirty="0" err="1" smtClean="0"/>
              <a:t>start.sh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JasDB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Usage – REST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Remote: REST API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- </a:t>
            </a:r>
            <a:r>
              <a:rPr lang="en-US" sz="2000" dirty="0" smtClean="0"/>
              <a:t>Create Bag: </a:t>
            </a:r>
          </a:p>
          <a:p>
            <a:pPr marL="457200" lvl="1" indent="0">
              <a:buNone/>
            </a:pPr>
            <a:r>
              <a:rPr lang="en-US" sz="2000" dirty="0" smtClean="0"/>
              <a:t>POST </a:t>
            </a:r>
            <a:r>
              <a:rPr lang="en-US" sz="2000" dirty="0"/>
              <a:t>"http://localhost:7050/Bags" -d </a:t>
            </a:r>
            <a:r>
              <a:rPr lang="en-US" sz="2000" dirty="0" smtClean="0"/>
              <a:t>			'</a:t>
            </a:r>
            <a:r>
              <a:rPr lang="en-US" sz="2000" dirty="0"/>
              <a:t>{"</a:t>
            </a:r>
            <a:r>
              <a:rPr lang="en-US" sz="2000" dirty="0" err="1"/>
              <a:t>instanceId</a:t>
            </a:r>
            <a:r>
              <a:rPr lang="en-US" sz="2000" dirty="0"/>
              <a:t>":"</a:t>
            </a:r>
            <a:r>
              <a:rPr lang="en-US" sz="2000" dirty="0" err="1"/>
              <a:t>default","name"</a:t>
            </a:r>
            <a:r>
              <a:rPr lang="en-US" sz="2000" dirty="0" err="1" smtClean="0"/>
              <a:t>:”user</a:t>
            </a:r>
            <a:r>
              <a:rPr lang="en-US" sz="2000" dirty="0" smtClean="0"/>
              <a:t>"}’</a:t>
            </a:r>
          </a:p>
          <a:p>
            <a:pPr marL="457200" lvl="1" indent="0">
              <a:buNone/>
            </a:pPr>
            <a:r>
              <a:rPr lang="en-US" sz="2000" dirty="0" smtClean="0"/>
              <a:t>        - Create Entity: </a:t>
            </a:r>
          </a:p>
          <a:p>
            <a:pPr marL="457200" lvl="1" indent="0">
              <a:buNone/>
            </a:pPr>
            <a:r>
              <a:rPr lang="en-US" sz="2000" dirty="0" smtClean="0"/>
              <a:t>POST </a:t>
            </a:r>
            <a:r>
              <a:rPr lang="en-US" sz="2000" dirty="0"/>
              <a:t>"http://localhost:7050/</a:t>
            </a:r>
            <a:r>
              <a:rPr lang="en-US" sz="2000" dirty="0" smtClean="0"/>
              <a:t>Bags(user)/Entities " </a:t>
            </a:r>
            <a:r>
              <a:rPr lang="en-US" sz="2000" dirty="0"/>
              <a:t>-d </a:t>
            </a:r>
            <a:r>
              <a:rPr lang="en-US" sz="2000" dirty="0" smtClean="0"/>
              <a:t>    			‘{“field1”:”data1”,”field2”:”data2”}’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smtClean="0"/>
              <a:t>Retrieve Entity: </a:t>
            </a:r>
          </a:p>
          <a:p>
            <a:pPr marL="0" indent="0">
              <a:buNone/>
            </a:pPr>
            <a:r>
              <a:rPr lang="en-US" sz="2000" dirty="0"/>
              <a:t>	 </a:t>
            </a:r>
            <a:r>
              <a:rPr lang="en-US" sz="2000" dirty="0" smtClean="0"/>
              <a:t>      And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GET </a:t>
            </a:r>
            <a:r>
              <a:rPr lang="en-US" sz="2000" dirty="0"/>
              <a:t>http:</a:t>
            </a:r>
            <a:r>
              <a:rPr lang="en-US" sz="2000" i="1" dirty="0"/>
              <a:t>//localhost:7050/Bags</a:t>
            </a:r>
            <a:r>
              <a:rPr lang="en-US" sz="2000" i="1" dirty="0" smtClean="0"/>
              <a:t>(user)/Entities(field1=data1,field2=data2)</a:t>
            </a:r>
          </a:p>
          <a:p>
            <a:pPr marL="0" indent="0">
              <a:buNone/>
            </a:pPr>
            <a:r>
              <a:rPr lang="en-US" sz="2000" i="1" dirty="0"/>
              <a:t>	</a:t>
            </a:r>
            <a:r>
              <a:rPr lang="en-US" sz="2000" i="1" dirty="0" smtClean="0"/>
              <a:t>     </a:t>
            </a:r>
            <a:r>
              <a:rPr lang="en-US" sz="2000" dirty="0" smtClean="0"/>
              <a:t>  Or</a:t>
            </a:r>
          </a:p>
          <a:p>
            <a:pPr marL="0" indent="0">
              <a:buNone/>
            </a:pPr>
            <a:r>
              <a:rPr lang="en-US" sz="2000" dirty="0" smtClean="0"/>
              <a:t>      GET </a:t>
            </a:r>
            <a:r>
              <a:rPr lang="en-US" sz="2000" dirty="0"/>
              <a:t>http:</a:t>
            </a:r>
            <a:r>
              <a:rPr lang="en-US" sz="2000" i="1" dirty="0"/>
              <a:t>//localhost:7050/Bags(user)/Entities(field1=</a:t>
            </a:r>
            <a:r>
              <a:rPr lang="en-US" sz="2000" i="1" dirty="0" smtClean="0"/>
              <a:t>data1</a:t>
            </a:r>
            <a:r>
              <a:rPr lang="en-US" sz="2000" i="1" dirty="0"/>
              <a:t>|</a:t>
            </a:r>
            <a:r>
              <a:rPr lang="en-US" sz="2000" i="1" dirty="0" smtClean="0"/>
              <a:t>field2</a:t>
            </a:r>
            <a:r>
              <a:rPr lang="en-US" sz="2000" i="1" dirty="0"/>
              <a:t>=data2)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JasDB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Usage – Java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Initialize local database session</a:t>
            </a:r>
          </a:p>
          <a:p>
            <a:pPr marL="0" indent="0">
              <a:buNone/>
            </a:pPr>
            <a:r>
              <a:rPr lang="en-US" sz="6400" dirty="0" smtClean="0"/>
              <a:t>	</a:t>
            </a:r>
            <a:r>
              <a:rPr lang="en-US" sz="6400" dirty="0" err="1" smtClean="0"/>
              <a:t>DBSession</a:t>
            </a:r>
            <a:r>
              <a:rPr lang="en-US" sz="6400" dirty="0" smtClean="0"/>
              <a:t> </a:t>
            </a:r>
            <a:r>
              <a:rPr lang="en-US" sz="6400" dirty="0"/>
              <a:t>session = </a:t>
            </a:r>
            <a:r>
              <a:rPr lang="en-US" sz="6400" b="1" dirty="0"/>
              <a:t>new</a:t>
            </a:r>
            <a:r>
              <a:rPr lang="en-US" sz="6400" dirty="0"/>
              <a:t> </a:t>
            </a:r>
            <a:r>
              <a:rPr lang="en-US" sz="6400" dirty="0" err="1"/>
              <a:t>LocalDBSession</a:t>
            </a:r>
            <a:r>
              <a:rPr lang="en-US" sz="6400" dirty="0"/>
              <a:t>()</a:t>
            </a:r>
            <a:r>
              <a:rPr lang="en-US" sz="6400" dirty="0" smtClean="0"/>
              <a:t>;</a:t>
            </a:r>
          </a:p>
          <a:p>
            <a:pPr marL="0" indent="0">
              <a:buNone/>
            </a:pPr>
            <a:r>
              <a:rPr lang="en-US" sz="6400" dirty="0" smtClean="0"/>
              <a:t>	</a:t>
            </a:r>
            <a:r>
              <a:rPr lang="en-US" sz="6400" dirty="0" err="1" smtClean="0"/>
              <a:t>session.createOrGetBag</a:t>
            </a:r>
            <a:r>
              <a:rPr lang="en-US" sz="6400" dirty="0" smtClean="0"/>
              <a:t>(”user"</a:t>
            </a:r>
            <a:r>
              <a:rPr lang="en-US" sz="6400" dirty="0"/>
              <a:t>)</a:t>
            </a:r>
            <a:r>
              <a:rPr lang="en-US" sz="6400" dirty="0" smtClean="0"/>
              <a:t>;</a:t>
            </a:r>
          </a:p>
          <a:p>
            <a:pPr marL="0" indent="0">
              <a:buNone/>
            </a:pPr>
            <a:endParaRPr lang="en-US" sz="6400" dirty="0" smtClean="0"/>
          </a:p>
          <a:p>
            <a:r>
              <a:rPr lang="en-US" sz="6400" dirty="0" smtClean="0"/>
              <a:t>Initialize remote REST client session</a:t>
            </a:r>
          </a:p>
          <a:p>
            <a:pPr marL="0" indent="0">
              <a:buNone/>
            </a:pPr>
            <a:r>
              <a:rPr lang="en-US" sz="6400" dirty="0" smtClean="0"/>
              <a:t>	</a:t>
            </a:r>
            <a:r>
              <a:rPr lang="en-US" sz="6400" dirty="0" err="1" smtClean="0"/>
              <a:t>DBSession</a:t>
            </a:r>
            <a:r>
              <a:rPr lang="en-US" sz="6400" dirty="0" smtClean="0"/>
              <a:t> </a:t>
            </a:r>
            <a:r>
              <a:rPr lang="en-US" sz="6400" dirty="0"/>
              <a:t>session = </a:t>
            </a:r>
            <a:r>
              <a:rPr lang="en-US" sz="6400" b="1" dirty="0"/>
              <a:t>new</a:t>
            </a:r>
            <a:r>
              <a:rPr lang="en-US" sz="6400" dirty="0"/>
              <a:t> </a:t>
            </a:r>
            <a:r>
              <a:rPr lang="en-US" sz="6400" dirty="0" err="1"/>
              <a:t>RestDBSession</a:t>
            </a:r>
            <a:r>
              <a:rPr lang="en-US" sz="6400" dirty="0"/>
              <a:t>("default", "</a:t>
            </a:r>
            <a:r>
              <a:rPr lang="en-US" sz="6400" dirty="0" err="1"/>
              <a:t>localhost</a:t>
            </a:r>
            <a:r>
              <a:rPr lang="en-US" sz="6400" dirty="0"/>
              <a:t>", 7050);</a:t>
            </a:r>
          </a:p>
          <a:p>
            <a:pPr marL="457200" lvl="1" indent="0">
              <a:buNone/>
            </a:pPr>
            <a:r>
              <a:rPr lang="en-US" sz="6400" dirty="0"/>
              <a:t>	</a:t>
            </a:r>
            <a:r>
              <a:rPr lang="en-US" sz="6400" dirty="0" err="1" smtClean="0"/>
              <a:t>session.createOrGetBag</a:t>
            </a:r>
            <a:r>
              <a:rPr lang="en-US" sz="6400" dirty="0"/>
              <a:t>(”user")</a:t>
            </a:r>
            <a:r>
              <a:rPr lang="en-US" sz="6400" dirty="0" smtClean="0"/>
              <a:t>;</a:t>
            </a:r>
          </a:p>
          <a:p>
            <a:pPr marL="457200" lvl="1" indent="0">
              <a:buNone/>
            </a:pPr>
            <a:endParaRPr lang="en-US" sz="6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6400" dirty="0" smtClean="0"/>
              <a:t>Retrieve </a:t>
            </a:r>
            <a:r>
              <a:rPr lang="en-US" sz="6400" dirty="0"/>
              <a:t>bag: </a:t>
            </a:r>
            <a:r>
              <a:rPr lang="en-US" sz="6400" dirty="0" err="1"/>
              <a:t>EntityBag</a:t>
            </a:r>
            <a:r>
              <a:rPr lang="en-US" sz="6400" dirty="0"/>
              <a:t> bag = </a:t>
            </a:r>
            <a:r>
              <a:rPr lang="en-US" sz="6400" dirty="0" err="1"/>
              <a:t>session.getBag</a:t>
            </a:r>
            <a:r>
              <a:rPr lang="en-US" sz="6400" dirty="0"/>
              <a:t>(”user")</a:t>
            </a:r>
            <a:r>
              <a:rPr lang="en-US" sz="6400" dirty="0" smtClean="0"/>
              <a:t>;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6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6400" dirty="0"/>
              <a:t>Remove bag: </a:t>
            </a:r>
            <a:r>
              <a:rPr lang="en-US" sz="6400" dirty="0" err="1"/>
              <a:t>session.removeBag</a:t>
            </a:r>
            <a:r>
              <a:rPr lang="en-US" sz="6400" dirty="0"/>
              <a:t>(“user”)</a:t>
            </a:r>
            <a:r>
              <a:rPr lang="en-US" sz="6400" dirty="0" smtClean="0"/>
              <a:t>;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6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6400" dirty="0"/>
              <a:t>Insert entity: </a:t>
            </a:r>
            <a:endParaRPr lang="en-US" sz="6400" dirty="0" smtClean="0"/>
          </a:p>
          <a:p>
            <a:pPr marL="457200" lvl="1" indent="0">
              <a:buNone/>
            </a:pPr>
            <a:r>
              <a:rPr lang="en-US" sz="6400" dirty="0" smtClean="0"/>
              <a:t>	</a:t>
            </a:r>
            <a:r>
              <a:rPr lang="en-US" sz="6400" dirty="0" err="1" smtClean="0"/>
              <a:t>EntityBag</a:t>
            </a:r>
            <a:r>
              <a:rPr lang="en-US" sz="6400" dirty="0" smtClean="0"/>
              <a:t> </a:t>
            </a:r>
            <a:r>
              <a:rPr lang="en-US" sz="6400" dirty="0"/>
              <a:t>bag= </a:t>
            </a:r>
            <a:r>
              <a:rPr lang="en-US" sz="6400" dirty="0" err="1"/>
              <a:t>session.getBag</a:t>
            </a:r>
            <a:r>
              <a:rPr lang="en-US" sz="6400" dirty="0"/>
              <a:t>(“user”);</a:t>
            </a:r>
          </a:p>
          <a:p>
            <a:pPr marL="0" indent="0">
              <a:buNone/>
            </a:pPr>
            <a:r>
              <a:rPr lang="en-US" sz="6400" dirty="0"/>
              <a:t>	</a:t>
            </a:r>
            <a:r>
              <a:rPr lang="en-US" sz="6400" dirty="0" err="1"/>
              <a:t>SimpleEntity</a:t>
            </a:r>
            <a:r>
              <a:rPr lang="en-US" sz="6400" dirty="0"/>
              <a:t> entity = </a:t>
            </a:r>
            <a:r>
              <a:rPr lang="en-US" sz="6400" b="1" dirty="0"/>
              <a:t>new</a:t>
            </a:r>
            <a:r>
              <a:rPr lang="en-US" sz="6400" dirty="0"/>
              <a:t> </a:t>
            </a:r>
            <a:r>
              <a:rPr lang="en-US" sz="6400" dirty="0" err="1"/>
              <a:t>SimpleEntity</a:t>
            </a:r>
            <a:r>
              <a:rPr lang="en-US" sz="6400" dirty="0"/>
              <a:t>();</a:t>
            </a:r>
          </a:p>
          <a:p>
            <a:pPr marL="0" indent="0">
              <a:buNone/>
            </a:pPr>
            <a:r>
              <a:rPr lang="en-US" sz="6400" dirty="0"/>
              <a:t>	</a:t>
            </a:r>
            <a:r>
              <a:rPr lang="en-US" sz="6400" dirty="0" err="1"/>
              <a:t>entity.addProperty</a:t>
            </a:r>
            <a:r>
              <a:rPr lang="en-US" sz="6400" dirty="0"/>
              <a:t>(”</a:t>
            </a:r>
            <a:r>
              <a:rPr lang="en-US" sz="6400" dirty="0" err="1"/>
              <a:t>useid</a:t>
            </a:r>
            <a:r>
              <a:rPr lang="en-US" sz="6400" dirty="0"/>
              <a:t>", ”kto2");</a:t>
            </a:r>
          </a:p>
          <a:p>
            <a:pPr marL="0" indent="0">
              <a:buNone/>
            </a:pPr>
            <a:r>
              <a:rPr lang="en-US" sz="6400" dirty="0"/>
              <a:t>	</a:t>
            </a:r>
            <a:r>
              <a:rPr lang="en-US" sz="6400" dirty="0" err="1"/>
              <a:t>entity.addProperty</a:t>
            </a:r>
            <a:r>
              <a:rPr lang="en-US" sz="6400" dirty="0"/>
              <a:t>(”pass", ”kto2");</a:t>
            </a:r>
          </a:p>
          <a:p>
            <a:pPr marL="0" indent="0">
              <a:buNone/>
            </a:pPr>
            <a:r>
              <a:rPr lang="en-US" sz="6400" dirty="0"/>
              <a:t>	</a:t>
            </a:r>
            <a:r>
              <a:rPr lang="en-US" sz="6400" dirty="0" err="1"/>
              <a:t>bag.addEntity</a:t>
            </a:r>
            <a:r>
              <a:rPr lang="en-US" sz="6400" dirty="0"/>
              <a:t>(entity)</a:t>
            </a:r>
            <a:r>
              <a:rPr lang="en-US" sz="6400" dirty="0" smtClean="0"/>
              <a:t>;</a:t>
            </a:r>
          </a:p>
          <a:p>
            <a:pPr marL="0" indent="0">
              <a:buNone/>
            </a:pPr>
            <a:endParaRPr lang="en-US" sz="1400" dirty="0"/>
          </a:p>
          <a:p>
            <a:pPr marL="0" lvl="1" indent="0">
              <a:buNone/>
            </a:pPr>
            <a:endParaRPr lang="en-US" sz="1800" dirty="0"/>
          </a:p>
          <a:p>
            <a:pPr marL="342900" lvl="1" indent="-342900">
              <a:buFont typeface="Arial" pitchFamily="34" charset="0"/>
              <a:buChar char="•"/>
            </a:pPr>
            <a:endParaRPr lang="en-US" sz="18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	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JasDB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Usage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– Java API (cont..)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800" dirty="0"/>
              <a:t>Query entity</a:t>
            </a:r>
            <a:r>
              <a:rPr lang="en-US" sz="1800" dirty="0" smtClean="0"/>
              <a:t>:</a:t>
            </a:r>
          </a:p>
          <a:p>
            <a:pPr marL="0" lvl="1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QueryExecutor</a:t>
            </a:r>
            <a:r>
              <a:rPr lang="en-US" sz="1800" dirty="0" smtClean="0"/>
              <a:t> executor = </a:t>
            </a:r>
            <a:r>
              <a:rPr lang="en-US" sz="1800" dirty="0" err="1" smtClean="0"/>
              <a:t>bag.find</a:t>
            </a:r>
            <a:r>
              <a:rPr lang="en-US" sz="1800" dirty="0" smtClean="0"/>
              <a:t>(</a:t>
            </a:r>
            <a:r>
              <a:rPr lang="en-US" sz="1800" dirty="0" err="1" smtClean="0"/>
              <a:t>QueryBuilder.createBuilder</a:t>
            </a:r>
            <a:r>
              <a:rPr lang="en-US" sz="1800" dirty="0" smtClean="0"/>
              <a:t>());</a:t>
            </a:r>
          </a:p>
          <a:p>
            <a:pPr marL="0" lvl="1" indent="0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QueryResult</a:t>
            </a:r>
            <a:r>
              <a:rPr lang="en-US" sz="1800" dirty="0" smtClean="0"/>
              <a:t> result = </a:t>
            </a:r>
            <a:r>
              <a:rPr lang="en-US" sz="1800" dirty="0" err="1" smtClean="0"/>
              <a:t>executor.execute</a:t>
            </a:r>
            <a:r>
              <a:rPr lang="en-US" sz="1800" dirty="0" smtClean="0"/>
              <a:t>();</a:t>
            </a:r>
            <a:endParaRPr lang="en-US" sz="1800" dirty="0" smtClean="0"/>
          </a:p>
          <a:p>
            <a:pPr marL="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</a:t>
            </a:r>
            <a:r>
              <a:rPr lang="en-US" sz="1800" dirty="0" smtClean="0"/>
              <a:t> </a:t>
            </a:r>
            <a:r>
              <a:rPr lang="en-US" sz="1800" dirty="0"/>
              <a:t>id:  </a:t>
            </a:r>
            <a:r>
              <a:rPr lang="da-DK" sz="1800" dirty="0" err="1"/>
              <a:t>bag.getEntity</a:t>
            </a:r>
            <a:r>
              <a:rPr lang="da-DK" sz="1800" dirty="0"/>
              <a:t>("056f8058-e1f7-4f8e-a2f8-332e62c15961");</a:t>
            </a:r>
            <a:endParaRPr lang="en-US" sz="1800" dirty="0"/>
          </a:p>
          <a:p>
            <a:pPr marL="0" lvl="1" indent="0">
              <a:buNone/>
            </a:pPr>
            <a:r>
              <a:rPr lang="en-US" sz="1800" dirty="0"/>
              <a:t>	- </a:t>
            </a:r>
            <a:r>
              <a:rPr lang="en-US" sz="1800" dirty="0" err="1" smtClean="0"/>
              <a:t>value:bag.find</a:t>
            </a:r>
            <a:r>
              <a:rPr lang="en-US" sz="1800" dirty="0" smtClean="0"/>
              <a:t>( </a:t>
            </a:r>
            <a:r>
              <a:rPr lang="en-US" sz="1800" dirty="0" err="1" smtClean="0"/>
              <a:t>QueryBuilder.createBuilder</a:t>
            </a:r>
            <a:r>
              <a:rPr lang="en-US" sz="1800" dirty="0"/>
              <a:t>()</a:t>
            </a:r>
            <a:r>
              <a:rPr lang="fi-FI" sz="1800" dirty="0"/>
              <a:t> .field(”userid").value(”kto2”</a:t>
            </a:r>
            <a:r>
              <a:rPr lang="fi-FI" sz="1800" dirty="0" smtClean="0"/>
              <a:t>));</a:t>
            </a:r>
          </a:p>
          <a:p>
            <a:pPr marL="0" lvl="1" indent="0">
              <a:buNone/>
            </a:pPr>
            <a:r>
              <a:rPr lang="fi-FI" sz="1800" dirty="0" smtClean="0"/>
              <a:t>	- </a:t>
            </a:r>
            <a:r>
              <a:rPr lang="fi-FI" sz="1800" dirty="0" err="1" smtClean="0"/>
              <a:t>limit</a:t>
            </a:r>
            <a:r>
              <a:rPr lang="fi-FI" sz="1800" dirty="0" smtClean="0"/>
              <a:t> </a:t>
            </a:r>
            <a:r>
              <a:rPr lang="fi-FI" sz="1800" dirty="0" err="1" smtClean="0"/>
              <a:t>query</a:t>
            </a:r>
            <a:r>
              <a:rPr lang="fi-FI" sz="1800" dirty="0" smtClean="0"/>
              <a:t>: executor.limit(5);</a:t>
            </a:r>
          </a:p>
          <a:p>
            <a:pPr marL="0" lvl="1" indent="0">
              <a:buNone/>
            </a:pPr>
            <a:r>
              <a:rPr lang="fi-FI" sz="1800" dirty="0"/>
              <a:t>	</a:t>
            </a:r>
            <a:r>
              <a:rPr lang="fi-FI" sz="1800" dirty="0" smtClean="0"/>
              <a:t>- </a:t>
            </a:r>
            <a:r>
              <a:rPr lang="fi-FI" sz="1800" dirty="0" err="1"/>
              <a:t>pagination</a:t>
            </a:r>
            <a:r>
              <a:rPr lang="fi-FI" sz="1800" dirty="0" smtClean="0"/>
              <a:t>: executor.page(5,10) //</a:t>
            </a:r>
            <a:r>
              <a:rPr lang="fi-FI" sz="1800" dirty="0" err="1" smtClean="0"/>
              <a:t>get</a:t>
            </a:r>
            <a:r>
              <a:rPr lang="fi-FI" sz="1800" dirty="0" smtClean="0"/>
              <a:t> </a:t>
            </a:r>
            <a:r>
              <a:rPr lang="fi-FI" sz="1800" dirty="0" err="1" smtClean="0"/>
              <a:t>from</a:t>
            </a:r>
            <a:r>
              <a:rPr lang="fi-FI" sz="1800" dirty="0" smtClean="0"/>
              <a:t> 5, </a:t>
            </a:r>
            <a:r>
              <a:rPr lang="fi-FI" sz="1800" dirty="0" err="1" smtClean="0"/>
              <a:t>next</a:t>
            </a:r>
            <a:r>
              <a:rPr lang="fi-FI" sz="1800" dirty="0" smtClean="0"/>
              <a:t> 10</a:t>
            </a:r>
            <a:endParaRPr lang="fi-FI" sz="1800" dirty="0"/>
          </a:p>
          <a:p>
            <a:pPr marL="0" lvl="1" indent="0">
              <a:buNone/>
            </a:pPr>
            <a:r>
              <a:rPr lang="fi-FI" sz="1800" dirty="0"/>
              <a:t>	</a:t>
            </a:r>
            <a:r>
              <a:rPr lang="fi-FI" sz="1800" dirty="0" smtClean="0"/>
              <a:t>- OR: bag.find(QueryBuilder.createBuilder().field(”</a:t>
            </a:r>
            <a:r>
              <a:rPr lang="fi-FI" sz="1800" dirty="0" smtClean="0"/>
              <a:t>name”).value(”name1”).</a:t>
            </a:r>
          </a:p>
          <a:p>
            <a:pPr marL="0" lvl="1" indent="0">
              <a:buNone/>
            </a:pPr>
            <a:r>
              <a:rPr lang="fi-FI" sz="1800" dirty="0"/>
              <a:t>	</a:t>
            </a:r>
            <a:r>
              <a:rPr lang="fi-FI" sz="1800" dirty="0"/>
              <a:t> </a:t>
            </a:r>
            <a:r>
              <a:rPr lang="fi-FI" sz="1800" dirty="0" smtClean="0"/>
              <a:t>         or(QueryBuilder.createBuilder().field(”name”).value(”name2”)));</a:t>
            </a:r>
            <a:endParaRPr lang="fi-FI" sz="1800" dirty="0"/>
          </a:p>
          <a:p>
            <a:pPr marL="0" lvl="1" indent="0">
              <a:buNone/>
            </a:pPr>
            <a:r>
              <a:rPr lang="fi-FI" sz="1800" dirty="0"/>
              <a:t>	- </a:t>
            </a:r>
            <a:r>
              <a:rPr lang="fi-FI" sz="1800" dirty="0" smtClean="0"/>
              <a:t>AND: </a:t>
            </a:r>
            <a:r>
              <a:rPr lang="fi-FI" sz="1800" dirty="0" err="1" smtClean="0"/>
              <a:t>bag.find(QueryBuilder.createBuilder().field(”name”).value(”name</a:t>
            </a:r>
            <a:r>
              <a:rPr lang="fi-FI" sz="1800" dirty="0" smtClean="0"/>
              <a:t>”</a:t>
            </a:r>
            <a:r>
              <a:rPr lang="fi-FI" sz="1800" dirty="0" smtClean="0"/>
              <a:t>).</a:t>
            </a:r>
          </a:p>
          <a:p>
            <a:pPr marL="0" lvl="1" indent="0">
              <a:buNone/>
            </a:pPr>
            <a:r>
              <a:rPr lang="fi-FI" sz="1800" dirty="0" smtClean="0"/>
              <a:t>	</a:t>
            </a:r>
            <a:r>
              <a:rPr lang="fi-FI" sz="1800" dirty="0" smtClean="0"/>
              <a:t>          </a:t>
            </a:r>
            <a:r>
              <a:rPr lang="fi-FI" sz="1800" dirty="0" err="1" smtClean="0"/>
              <a:t>field(”userid”).value(”test</a:t>
            </a:r>
            <a:r>
              <a:rPr lang="fi-FI" sz="1800" dirty="0" smtClean="0"/>
              <a:t>”)));</a:t>
            </a:r>
            <a:endParaRPr lang="fi-FI" sz="1800" dirty="0" smtClean="0"/>
          </a:p>
          <a:p>
            <a:pPr marL="0" lvl="1" indent="0">
              <a:buNone/>
            </a:pPr>
            <a:r>
              <a:rPr lang="fi-FI" sz="1800" dirty="0"/>
              <a:t>	</a:t>
            </a:r>
            <a:r>
              <a:rPr lang="fi-FI" sz="1800" dirty="0" smtClean="0"/>
              <a:t>- </a:t>
            </a:r>
            <a:r>
              <a:rPr lang="fi-FI" sz="1800" dirty="0" err="1" smtClean="0"/>
              <a:t>Range</a:t>
            </a:r>
            <a:r>
              <a:rPr lang="fi-FI" sz="1800" dirty="0" smtClean="0"/>
              <a:t>: bag.find(QueryBuilder.createBuilder().field(”age”.greateThan(10).</a:t>
            </a:r>
          </a:p>
          <a:p>
            <a:pPr marL="0" lvl="1" indent="0">
              <a:buNone/>
            </a:pPr>
            <a:r>
              <a:rPr lang="fi-FI" sz="1800" dirty="0"/>
              <a:t>	 </a:t>
            </a:r>
            <a:r>
              <a:rPr lang="fi-FI" sz="1800" dirty="0" smtClean="0"/>
              <a:t>         field(”age”).smallerThan(30).sortBy(”country”));</a:t>
            </a:r>
          </a:p>
          <a:p>
            <a:r>
              <a:rPr lang="en-US" sz="1800" dirty="0" smtClean="0"/>
              <a:t>Index: 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- </a:t>
            </a:r>
            <a:r>
              <a:rPr lang="en-US" sz="1800" dirty="0" err="1" smtClean="0"/>
              <a:t>bag.ensureIndex</a:t>
            </a:r>
            <a:r>
              <a:rPr lang="en-US" sz="1800" dirty="0"/>
              <a:t>(</a:t>
            </a:r>
            <a:r>
              <a:rPr lang="en-US" sz="1800" b="1" dirty="0"/>
              <a:t>new</a:t>
            </a:r>
            <a:r>
              <a:rPr lang="en-US" sz="1800" dirty="0"/>
              <a:t> </a:t>
            </a:r>
            <a:r>
              <a:rPr lang="en-US" sz="1800" dirty="0" err="1"/>
              <a:t>IndexField</a:t>
            </a:r>
            <a:r>
              <a:rPr lang="en-US" sz="1800" dirty="0"/>
              <a:t>("keywords", </a:t>
            </a:r>
            <a:r>
              <a:rPr lang="en-US" sz="1800" b="1" dirty="0"/>
              <a:t>new</a:t>
            </a:r>
            <a:r>
              <a:rPr lang="en-US" sz="1800" dirty="0"/>
              <a:t> </a:t>
            </a:r>
            <a:r>
              <a:rPr lang="en-US" sz="1800" dirty="0" err="1"/>
              <a:t>StringKeyType</a:t>
            </a:r>
            <a:r>
              <a:rPr lang="en-US" sz="1800" dirty="0"/>
              <a:t>(50)), </a:t>
            </a:r>
            <a:r>
              <a:rPr lang="en-US" sz="1800" b="1" dirty="0"/>
              <a:t>false</a:t>
            </a:r>
            <a:r>
              <a:rPr lang="en-US" sz="1800" dirty="0"/>
              <a:t>);	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JasDB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RDBMS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Simple, easy deployment and maintenance</a:t>
            </a:r>
          </a:p>
          <a:p>
            <a:r>
              <a:rPr lang="en-US" dirty="0" smtClean="0"/>
              <a:t>No user management/authentication</a:t>
            </a:r>
          </a:p>
          <a:p>
            <a:r>
              <a:rPr lang="en-US" dirty="0" smtClean="0"/>
              <a:t>Programmer friendly - no </a:t>
            </a:r>
            <a:r>
              <a:rPr lang="en-US" dirty="0" err="1" smtClean="0"/>
              <a:t>sql</a:t>
            </a:r>
            <a:r>
              <a:rPr lang="en-US" dirty="0" smtClean="0"/>
              <a:t>, application logic</a:t>
            </a:r>
          </a:p>
          <a:p>
            <a:r>
              <a:rPr lang="en-US" dirty="0" smtClean="0"/>
              <a:t>Fits very well for volatile data – no schema</a:t>
            </a:r>
          </a:p>
          <a:p>
            <a:r>
              <a:rPr lang="en-US" dirty="0" smtClean="0"/>
              <a:t>Lack of relationship between bags</a:t>
            </a:r>
          </a:p>
          <a:p>
            <a:r>
              <a:rPr lang="en-US" dirty="0" smtClean="0"/>
              <a:t>Performance and scalability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JasDB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or RDBMS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and data relationship</a:t>
            </a:r>
          </a:p>
          <a:p>
            <a:r>
              <a:rPr lang="en-US" dirty="0" smtClean="0"/>
              <a:t>Data: structure, relationship between entities, integrity, size</a:t>
            </a:r>
          </a:p>
          <a:p>
            <a:r>
              <a:rPr lang="en-US" dirty="0" smtClean="0"/>
              <a:t>Statistic or report at data level</a:t>
            </a:r>
          </a:p>
          <a:p>
            <a:r>
              <a:rPr lang="en-US" dirty="0" smtClean="0"/>
              <a:t>User management </a:t>
            </a:r>
          </a:p>
          <a:p>
            <a:r>
              <a:rPr lang="en-US" dirty="0" smtClean="0"/>
              <a:t>Tools support</a:t>
            </a:r>
          </a:p>
          <a:p>
            <a:r>
              <a:rPr lang="en-US" dirty="0" smtClean="0"/>
              <a:t>Cost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</TotalTime>
  <Words>199</Words>
  <Application>Microsoft Macintosh PowerPoint</Application>
  <PresentationFormat>On-screen Show (4:3)</PresentationFormat>
  <Paragraphs>144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JasDB NoSQL Database</vt:lpstr>
      <vt:lpstr>JasDB</vt:lpstr>
      <vt:lpstr>JasDB Concepts</vt:lpstr>
      <vt:lpstr>JasDB installation</vt:lpstr>
      <vt:lpstr>JasDB Usage – REST API</vt:lpstr>
      <vt:lpstr>JasDB Usage – Java API</vt:lpstr>
      <vt:lpstr>JasDB Usage – Java API (cont..)</vt:lpstr>
      <vt:lpstr>JasDB vs RDBMS</vt:lpstr>
      <vt:lpstr>JasDB or RDBMS </vt:lpstr>
      <vt:lpstr>Summary</vt:lpstr>
      <vt:lpstr>Demo – Q &amp; A</vt:lpstr>
    </vt:vector>
  </TitlesOfParts>
  <Company>Intuit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DDoS Defence Mechanism</dc:title>
  <dc:creator>huto3029</dc:creator>
  <cp:lastModifiedBy>Huy To</cp:lastModifiedBy>
  <cp:revision>168</cp:revision>
  <dcterms:created xsi:type="dcterms:W3CDTF">2011-11-21T06:27:41Z</dcterms:created>
  <dcterms:modified xsi:type="dcterms:W3CDTF">2013-04-24T02:44:10Z</dcterms:modified>
</cp:coreProperties>
</file>