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  <p:sldId id="274" r:id="rId15"/>
    <p:sldId id="271" r:id="rId16"/>
    <p:sldId id="269" r:id="rId17"/>
    <p:sldId id="270" r:id="rId18"/>
    <p:sldId id="272" r:id="rId19"/>
    <p:sldId id="275" r:id="rId20"/>
    <p:sldId id="273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jena.sourceforge.net/javadoc/com/hp/hpl/jena/rdf/model/ModelFactory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JENA –A SEMANTIC WEB TOOL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 </a:t>
            </a:r>
          </a:p>
          <a:p>
            <a:r>
              <a:rPr lang="en-US" dirty="0" err="1" smtClean="0"/>
              <a:t>Ranjani</a:t>
            </a:r>
            <a:r>
              <a:rPr lang="en-US" dirty="0" smtClean="0"/>
              <a:t> </a:t>
            </a:r>
            <a:r>
              <a:rPr lang="en-US" dirty="0" err="1" smtClean="0"/>
              <a:t>Sankaran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&amp;</a:t>
            </a:r>
          </a:p>
          <a:p>
            <a:r>
              <a:rPr lang="en-US" dirty="0" err="1" smtClean="0"/>
              <a:t>krishna</a:t>
            </a:r>
            <a:r>
              <a:rPr lang="en-US" dirty="0" smtClean="0"/>
              <a:t> </a:t>
            </a:r>
            <a:r>
              <a:rPr lang="en-US" dirty="0" err="1" smtClean="0"/>
              <a:t>Priyanka</a:t>
            </a:r>
            <a:r>
              <a:rPr lang="en-US" dirty="0" smtClean="0"/>
              <a:t> </a:t>
            </a:r>
            <a:r>
              <a:rPr lang="en-US" dirty="0" err="1" smtClean="0"/>
              <a:t>Chebrolu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API-Contd..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// A List of Statements can also be </a:t>
            </a:r>
            <a:r>
              <a:rPr lang="en-US" dirty="0" err="1" smtClean="0"/>
              <a:t>addedList</a:t>
            </a:r>
            <a:r>
              <a:rPr lang="en-US" dirty="0" smtClean="0"/>
              <a:t> list = new </a:t>
            </a:r>
            <a:r>
              <a:rPr lang="en-US" dirty="0" err="1" smtClean="0"/>
              <a:t>ArrayList</a:t>
            </a:r>
            <a:r>
              <a:rPr lang="en-US" dirty="0" smtClean="0"/>
              <a:t>();   </a:t>
            </a:r>
            <a:r>
              <a:rPr lang="en-US" dirty="0" err="1" smtClean="0"/>
              <a:t>list.add</a:t>
            </a:r>
            <a:r>
              <a:rPr lang="en-US" dirty="0" smtClean="0"/>
              <a:t>(</a:t>
            </a:r>
            <a:r>
              <a:rPr lang="en-US" dirty="0" err="1" smtClean="0"/>
              <a:t>model.createStatement</a:t>
            </a:r>
            <a:r>
              <a:rPr lang="en-US" dirty="0" smtClean="0"/>
              <a:t>(</a:t>
            </a:r>
            <a:r>
              <a:rPr lang="en-US" dirty="0" err="1" smtClean="0"/>
              <a:t>ranjani,course,"DB</a:t>
            </a:r>
            <a:r>
              <a:rPr lang="en-US" dirty="0" smtClean="0"/>
              <a:t> and the Web"));</a:t>
            </a:r>
          </a:p>
          <a:p>
            <a:r>
              <a:rPr lang="en-US" dirty="0" err="1" smtClean="0"/>
              <a:t>model.add</a:t>
            </a:r>
            <a:r>
              <a:rPr lang="en-US" dirty="0" smtClean="0"/>
              <a:t>(</a:t>
            </a:r>
            <a:r>
              <a:rPr lang="en-US" u="sng" dirty="0" smtClean="0"/>
              <a:t>list);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model.write</a:t>
            </a:r>
            <a:r>
              <a:rPr lang="en-US" dirty="0" smtClean="0"/>
              <a:t>(new </a:t>
            </a:r>
            <a:r>
              <a:rPr lang="en-US" dirty="0" err="1" smtClean="0"/>
              <a:t>PrintWriter</a:t>
            </a:r>
            <a:r>
              <a:rPr lang="en-US" dirty="0" smtClean="0"/>
              <a:t>(</a:t>
            </a:r>
            <a:r>
              <a:rPr lang="en-US" dirty="0" err="1" smtClean="0"/>
              <a:t>System.</a:t>
            </a:r>
            <a:r>
              <a:rPr lang="en-US" i="1" dirty="0" err="1" smtClean="0"/>
              <a:t>out</a:t>
            </a:r>
            <a:r>
              <a:rPr lang="en-US" i="1" dirty="0" smtClean="0"/>
              <a:t>));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Representation of </a:t>
            </a:r>
            <a:r>
              <a:rPr lang="en-US" dirty="0" err="1" smtClean="0"/>
              <a:t>Vcard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200400"/>
            <a:ext cx="1733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276600"/>
            <a:ext cx="40290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4800" y="16764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 alternative RDF mapping for the format defined by vCard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RDF using JENA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//List students who have taken a course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ResIterator</a:t>
            </a:r>
            <a:r>
              <a:rPr lang="en-US" dirty="0" smtClean="0"/>
              <a:t> </a:t>
            </a:r>
            <a:r>
              <a:rPr lang="en-US" dirty="0" err="1" smtClean="0"/>
              <a:t>students_course</a:t>
            </a:r>
            <a:r>
              <a:rPr lang="en-US" dirty="0" smtClean="0"/>
              <a:t> = </a:t>
            </a:r>
            <a:r>
              <a:rPr lang="en-US" dirty="0" err="1" smtClean="0"/>
              <a:t>model.listSubjectsWithProperty</a:t>
            </a:r>
            <a:r>
              <a:rPr lang="en-US" dirty="0" smtClean="0"/>
              <a:t>(course);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// Because subjects of statements are Resources, the method returned a </a:t>
            </a:r>
            <a:r>
              <a:rPr lang="en-US" dirty="0" err="1" smtClean="0"/>
              <a:t>ResIterator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while (</a:t>
            </a:r>
            <a:r>
              <a:rPr lang="en-US" b="1" dirty="0" err="1" smtClean="0"/>
              <a:t>students_course.hasNext</a:t>
            </a:r>
            <a:r>
              <a:rPr lang="en-US" b="1" dirty="0" smtClean="0"/>
              <a:t>()) {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// </a:t>
            </a:r>
            <a:r>
              <a:rPr lang="en-US" dirty="0" err="1" smtClean="0"/>
              <a:t>ResIterator</a:t>
            </a:r>
            <a:r>
              <a:rPr lang="en-US" dirty="0" smtClean="0"/>
              <a:t> has a typed </a:t>
            </a:r>
            <a:r>
              <a:rPr lang="en-US" dirty="0" err="1" smtClean="0"/>
              <a:t>nextResource</a:t>
            </a:r>
            <a:r>
              <a:rPr lang="en-US" dirty="0" smtClean="0"/>
              <a:t>() method</a:t>
            </a:r>
          </a:p>
          <a:p>
            <a:pPr>
              <a:buNone/>
            </a:pPr>
            <a:r>
              <a:rPr lang="en-US" dirty="0" smtClean="0"/>
              <a:t>      Resource person = </a:t>
            </a:r>
            <a:r>
              <a:rPr lang="en-US" dirty="0" err="1" smtClean="0"/>
              <a:t>students_course.nextResource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// Print the URI of the resource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("The list of students who have taken </a:t>
            </a:r>
            <a:r>
              <a:rPr lang="en-US" i="1" dirty="0" err="1" smtClean="0"/>
              <a:t>coures</a:t>
            </a:r>
            <a:r>
              <a:rPr lang="en-US" i="1" dirty="0" smtClean="0"/>
              <a:t>"+</a:t>
            </a:r>
            <a:r>
              <a:rPr lang="en-US" i="1" dirty="0" err="1" smtClean="0"/>
              <a:t>person.getURI</a:t>
            </a:r>
            <a:r>
              <a:rPr lang="en-US" i="1" dirty="0" smtClean="0"/>
              <a:t>());</a:t>
            </a:r>
          </a:p>
          <a:p>
            <a:pPr>
              <a:buNone/>
            </a:pPr>
            <a:r>
              <a:rPr lang="en-US" dirty="0" smtClean="0"/>
              <a:t>    }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RDF using JENA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// To find all the courses taken by a student, the model itself can be queried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NodeIterator</a:t>
            </a:r>
            <a:r>
              <a:rPr lang="en-US" dirty="0" smtClean="0"/>
              <a:t> moreStudents1 = </a:t>
            </a:r>
            <a:r>
              <a:rPr lang="en-US" dirty="0" err="1" smtClean="0"/>
              <a:t>model.listObjectsOfProperty</a:t>
            </a:r>
            <a:r>
              <a:rPr lang="en-US" dirty="0" smtClean="0"/>
              <a:t>(</a:t>
            </a:r>
            <a:r>
              <a:rPr lang="en-US" dirty="0" err="1" smtClean="0"/>
              <a:t>priyanka</a:t>
            </a:r>
            <a:r>
              <a:rPr lang="en-US" dirty="0" smtClean="0"/>
              <a:t>, course);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("****LIST OF COURSES TAKEN BY PRIYANKA***");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while (moreStudents1.hasNext()) {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(moreStudents1.nextNode().</a:t>
            </a:r>
            <a:r>
              <a:rPr lang="en-US" i="1" dirty="0" err="1" smtClean="0"/>
              <a:t>toString</a:t>
            </a:r>
            <a:r>
              <a:rPr lang="en-US" i="1" dirty="0" smtClean="0"/>
              <a:t>());</a:t>
            </a:r>
          </a:p>
          <a:p>
            <a:pPr>
              <a:buNone/>
            </a:pPr>
            <a:r>
              <a:rPr lang="en-US" dirty="0" smtClean="0"/>
              <a:t>      }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</a:t>
            </a:r>
            <a:r>
              <a:rPr lang="en-US" dirty="0" err="1" smtClean="0"/>
              <a:t>Validator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Validates the format of RDF documents created using JENA</a:t>
            </a:r>
          </a:p>
          <a:p>
            <a:pPr>
              <a:buNone/>
            </a:pPr>
            <a:r>
              <a:rPr lang="en-US" dirty="0" smtClean="0"/>
              <a:t>public static void main(String </a:t>
            </a:r>
            <a:r>
              <a:rPr lang="en-US" dirty="0" err="1" smtClean="0"/>
              <a:t>args</a:t>
            </a:r>
            <a:r>
              <a:rPr lang="en-US" dirty="0" smtClean="0"/>
              <a:t>[])</a:t>
            </a:r>
          </a:p>
          <a:p>
            <a:pPr>
              <a:buNone/>
            </a:pPr>
            <a:r>
              <a:rPr lang="en-US" dirty="0" smtClean="0"/>
              <a:t>	{</a:t>
            </a:r>
          </a:p>
          <a:p>
            <a:pPr>
              <a:buNone/>
            </a:pPr>
            <a:r>
              <a:rPr lang="en-US" dirty="0" smtClean="0"/>
              <a:t>		Model data = </a:t>
            </a:r>
            <a:r>
              <a:rPr lang="en-US" dirty="0" err="1" smtClean="0"/>
              <a:t>FileManager.get</a:t>
            </a:r>
            <a:r>
              <a:rPr lang="en-US" dirty="0" smtClean="0"/>
              <a:t>().</a:t>
            </a:r>
            <a:r>
              <a:rPr lang="en-US" dirty="0" err="1" smtClean="0"/>
              <a:t>loadModel</a:t>
            </a:r>
            <a:r>
              <a:rPr lang="en-US" dirty="0" smtClean="0"/>
              <a:t>("student.rdf");</a:t>
            </a:r>
          </a:p>
          <a:p>
            <a:pPr>
              <a:buNone/>
            </a:pPr>
            <a:r>
              <a:rPr lang="en-US" dirty="0" smtClean="0"/>
              <a:t>	    </a:t>
            </a:r>
            <a:r>
              <a:rPr lang="en-US" dirty="0" err="1" smtClean="0"/>
              <a:t>InfModel</a:t>
            </a:r>
            <a:r>
              <a:rPr lang="en-US" dirty="0" smtClean="0"/>
              <a:t> </a:t>
            </a:r>
            <a:r>
              <a:rPr lang="en-US" dirty="0" err="1" smtClean="0"/>
              <a:t>infmodel</a:t>
            </a:r>
            <a:r>
              <a:rPr lang="en-US" dirty="0" smtClean="0"/>
              <a:t> = </a:t>
            </a:r>
            <a:r>
              <a:rPr lang="en-US" dirty="0" err="1" smtClean="0"/>
              <a:t>ModelFactory.createRDFSModel</a:t>
            </a:r>
            <a:r>
              <a:rPr lang="en-US" dirty="0" smtClean="0"/>
              <a:t>(data);</a:t>
            </a:r>
          </a:p>
          <a:p>
            <a:pPr>
              <a:buNone/>
            </a:pPr>
            <a:r>
              <a:rPr lang="en-US" dirty="0" smtClean="0"/>
              <a:t>	    </a:t>
            </a:r>
            <a:r>
              <a:rPr lang="en-US" dirty="0" err="1" smtClean="0"/>
              <a:t>ValidityReport</a:t>
            </a:r>
            <a:r>
              <a:rPr lang="en-US" dirty="0" smtClean="0"/>
              <a:t> validity = </a:t>
            </a:r>
            <a:r>
              <a:rPr lang="en-US" dirty="0" err="1" smtClean="0"/>
              <a:t>infmodel.validate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 if (</a:t>
            </a:r>
            <a:r>
              <a:rPr lang="en-US" dirty="0" err="1" smtClean="0"/>
              <a:t>validity.isValid</a:t>
            </a:r>
            <a:r>
              <a:rPr lang="en-US" dirty="0" smtClean="0"/>
              <a:t>()) {</a:t>
            </a:r>
          </a:p>
          <a:p>
            <a:pPr>
              <a:buNone/>
            </a:pPr>
            <a:r>
              <a:rPr lang="en-US" dirty="0" smtClean="0"/>
              <a:t>	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("OK");</a:t>
            </a:r>
          </a:p>
          <a:p>
            <a:pPr>
              <a:buNone/>
            </a:pPr>
            <a:r>
              <a:rPr lang="en-US" dirty="0" smtClean="0"/>
              <a:t>	    } else {</a:t>
            </a:r>
          </a:p>
          <a:p>
            <a:pPr>
              <a:buNone/>
            </a:pPr>
            <a:r>
              <a:rPr lang="en-US" dirty="0" smtClean="0"/>
              <a:t>	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("Conflicts");</a:t>
            </a:r>
          </a:p>
          <a:p>
            <a:pPr>
              <a:buNone/>
            </a:pPr>
            <a:r>
              <a:rPr lang="en-US" dirty="0" smtClean="0"/>
              <a:t>	        for (</a:t>
            </a:r>
            <a:r>
              <a:rPr lang="en-US" dirty="0" err="1" smtClean="0"/>
              <a:t>Iterator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validity.getReports</a:t>
            </a:r>
            <a:r>
              <a:rPr lang="en-US" dirty="0" smtClean="0"/>
              <a:t>(); </a:t>
            </a:r>
            <a:r>
              <a:rPr lang="en-US" dirty="0" err="1" smtClean="0"/>
              <a:t>i.hasNext</a:t>
            </a:r>
            <a:r>
              <a:rPr lang="en-US" dirty="0" smtClean="0"/>
              <a:t>(); ) {</a:t>
            </a:r>
          </a:p>
          <a:p>
            <a:pPr>
              <a:buNone/>
            </a:pPr>
            <a:r>
              <a:rPr lang="en-US" dirty="0" smtClean="0"/>
              <a:t>	    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 - " + </a:t>
            </a:r>
            <a:r>
              <a:rPr lang="en-US" dirty="0" err="1" smtClean="0"/>
              <a:t>i.next</a:t>
            </a:r>
            <a:r>
              <a:rPr lang="en-US" dirty="0" smtClean="0"/>
              <a:t>());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JENA ONTOLOGY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ontology model is an extension of the Jena RDF model that provides extra capabilities for handling </a:t>
            </a:r>
            <a:r>
              <a:rPr lang="en-US" dirty="0" err="1" smtClean="0"/>
              <a:t>ontologies</a:t>
            </a:r>
            <a:r>
              <a:rPr lang="en-US" dirty="0" smtClean="0"/>
              <a:t>. Ontology models are created through the Jena </a:t>
            </a:r>
            <a:r>
              <a:rPr lang="en-US" dirty="0" err="1" smtClean="0">
                <a:hlinkClick r:id="rId2"/>
              </a:rPr>
              <a:t>ModelFactory</a:t>
            </a:r>
            <a:r>
              <a:rPr lang="en-US" dirty="0" smtClean="0"/>
              <a:t>. The simplest way to create an ontology model is as follows: </a:t>
            </a:r>
          </a:p>
          <a:p>
            <a:r>
              <a:rPr lang="en-US" dirty="0" err="1" smtClean="0"/>
              <a:t>OntModel</a:t>
            </a:r>
            <a:r>
              <a:rPr lang="en-US" dirty="0" smtClean="0"/>
              <a:t> m = </a:t>
            </a:r>
            <a:r>
              <a:rPr lang="en-US" dirty="0" err="1" smtClean="0"/>
              <a:t>ModelFactory.createOntologyModel</a:t>
            </a:r>
            <a:r>
              <a:rPr lang="en-US" dirty="0" smtClean="0"/>
              <a:t>(); This will create an ontology model with the </a:t>
            </a:r>
            <a:r>
              <a:rPr lang="en-US" i="1" dirty="0" smtClean="0"/>
              <a:t>default</a:t>
            </a:r>
            <a:r>
              <a:rPr lang="en-US" dirty="0" smtClean="0"/>
              <a:t> settings, which are set for maximum compatibility with the previous version of Jena.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 smtClean="0"/>
              <a:t>// Create an empty ontology model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OntModel</a:t>
            </a:r>
            <a:r>
              <a:rPr lang="en-US" dirty="0" smtClean="0"/>
              <a:t> </a:t>
            </a:r>
            <a:r>
              <a:rPr lang="en-US" dirty="0" err="1" smtClean="0"/>
              <a:t>ontModel</a:t>
            </a:r>
            <a:r>
              <a:rPr lang="en-US" dirty="0" smtClean="0"/>
              <a:t> = </a:t>
            </a:r>
            <a:r>
              <a:rPr lang="en-US" dirty="0" err="1" smtClean="0"/>
              <a:t>ModelFactory.createOntologyModel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String ns = new String(“http://www.example.com/onto1#”);</a:t>
            </a:r>
          </a:p>
          <a:p>
            <a:pPr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baseURI</a:t>
            </a:r>
            <a:r>
              <a:rPr lang="en-US" dirty="0" smtClean="0"/>
              <a:t> = new String(“http://www.example.com/onto1”);</a:t>
            </a:r>
          </a:p>
          <a:p>
            <a:pPr>
              <a:buNone/>
            </a:pPr>
            <a:r>
              <a:rPr lang="en-US" b="1" dirty="0" smtClean="0"/>
              <a:t>Ontology</a:t>
            </a:r>
            <a:r>
              <a:rPr lang="en-US" dirty="0" smtClean="0"/>
              <a:t> onto = </a:t>
            </a:r>
            <a:r>
              <a:rPr lang="en-US" dirty="0" err="1" smtClean="0"/>
              <a:t>ontModel.createOntology</a:t>
            </a:r>
            <a:r>
              <a:rPr lang="en-US" dirty="0" smtClean="0"/>
              <a:t>(</a:t>
            </a:r>
            <a:r>
              <a:rPr lang="en-US" dirty="0" err="1" smtClean="0"/>
              <a:t>baseURI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  <a:p>
            <a:pPr>
              <a:buNone/>
            </a:pPr>
            <a:r>
              <a:rPr lang="en-US" b="1" dirty="0" smtClean="0"/>
              <a:t>// Create ‘Person’, ‘</a:t>
            </a:r>
            <a:r>
              <a:rPr lang="en-US" b="1" dirty="0" err="1" smtClean="0"/>
              <a:t>MalePerson</a:t>
            </a:r>
            <a:r>
              <a:rPr lang="en-US" b="1" dirty="0" smtClean="0"/>
              <a:t>’ and ‘</a:t>
            </a:r>
            <a:r>
              <a:rPr lang="en-US" b="1" dirty="0" err="1" smtClean="0"/>
              <a:t>FemalePerson</a:t>
            </a:r>
            <a:r>
              <a:rPr lang="en-US" b="1" dirty="0" smtClean="0"/>
              <a:t>’ classes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OntClass</a:t>
            </a:r>
            <a:r>
              <a:rPr lang="en-US" dirty="0" smtClean="0"/>
              <a:t> person = </a:t>
            </a:r>
            <a:r>
              <a:rPr lang="en-US" dirty="0" err="1" smtClean="0"/>
              <a:t>ontModel.createClass</a:t>
            </a:r>
            <a:r>
              <a:rPr lang="en-US" dirty="0" smtClean="0"/>
              <a:t>(ns + "Person");</a:t>
            </a:r>
          </a:p>
          <a:p>
            <a:pPr>
              <a:buNone/>
            </a:pPr>
            <a:r>
              <a:rPr lang="en-US" b="1" dirty="0" err="1" smtClean="0"/>
              <a:t>OntClass</a:t>
            </a:r>
            <a:r>
              <a:rPr lang="en-US" dirty="0" smtClean="0"/>
              <a:t> </a:t>
            </a:r>
            <a:r>
              <a:rPr lang="en-US" dirty="0" err="1" smtClean="0"/>
              <a:t>malePerson</a:t>
            </a:r>
            <a:r>
              <a:rPr lang="en-US" dirty="0" smtClean="0"/>
              <a:t> = </a:t>
            </a:r>
            <a:r>
              <a:rPr lang="en-US" dirty="0" err="1" smtClean="0"/>
              <a:t>ontModel.createClass</a:t>
            </a:r>
            <a:r>
              <a:rPr lang="en-US" dirty="0" smtClean="0"/>
              <a:t>(ns + "</a:t>
            </a:r>
            <a:r>
              <a:rPr lang="en-US" dirty="0" err="1" smtClean="0"/>
              <a:t>MalePerson</a:t>
            </a:r>
            <a:r>
              <a:rPr lang="en-US" dirty="0" smtClean="0"/>
              <a:t>");</a:t>
            </a:r>
          </a:p>
          <a:p>
            <a:pPr>
              <a:buNone/>
            </a:pPr>
            <a:r>
              <a:rPr lang="en-US" b="1" dirty="0" err="1" smtClean="0"/>
              <a:t>OntClass</a:t>
            </a:r>
            <a:r>
              <a:rPr lang="en-US" dirty="0" smtClean="0"/>
              <a:t> </a:t>
            </a:r>
            <a:r>
              <a:rPr lang="en-US" dirty="0" err="1" smtClean="0"/>
              <a:t>femalePerson</a:t>
            </a:r>
            <a:r>
              <a:rPr lang="en-US" dirty="0" smtClean="0"/>
              <a:t> = </a:t>
            </a:r>
            <a:r>
              <a:rPr lang="en-US" dirty="0" err="1" smtClean="0"/>
              <a:t>ontModel.createClass</a:t>
            </a:r>
            <a:r>
              <a:rPr lang="en-US" dirty="0" smtClean="0"/>
              <a:t>(ns + "</a:t>
            </a:r>
            <a:r>
              <a:rPr lang="en-US" dirty="0" err="1" smtClean="0"/>
              <a:t>FemalePerson</a:t>
            </a:r>
            <a:r>
              <a:rPr lang="en-US" dirty="0" smtClean="0"/>
              <a:t>");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b="1" dirty="0" smtClean="0"/>
              <a:t>// </a:t>
            </a:r>
            <a:r>
              <a:rPr lang="en-US" b="1" dirty="0" err="1" smtClean="0"/>
              <a:t>FemalePerson</a:t>
            </a:r>
            <a:r>
              <a:rPr lang="en-US" b="1" dirty="0" smtClean="0"/>
              <a:t> and </a:t>
            </a:r>
            <a:r>
              <a:rPr lang="en-US" b="1" dirty="0" err="1" smtClean="0"/>
              <a:t>MalePerson</a:t>
            </a:r>
            <a:r>
              <a:rPr lang="en-US" b="1" dirty="0" smtClean="0"/>
              <a:t> are subclasses of Person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person.addSubClass</a:t>
            </a:r>
            <a:r>
              <a:rPr lang="en-US" dirty="0" smtClean="0"/>
              <a:t>(</a:t>
            </a:r>
            <a:r>
              <a:rPr lang="en-US" dirty="0" err="1" smtClean="0"/>
              <a:t>malePerson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err="1" smtClean="0"/>
              <a:t>person.addSubClass</a:t>
            </a:r>
            <a:r>
              <a:rPr lang="en-US" dirty="0" smtClean="0"/>
              <a:t>(</a:t>
            </a:r>
            <a:r>
              <a:rPr lang="en-US" dirty="0" err="1" smtClean="0"/>
              <a:t>femalePerson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b="1" dirty="0" smtClean="0"/>
              <a:t>// </a:t>
            </a:r>
            <a:r>
              <a:rPr lang="en-US" b="1" dirty="0" err="1" smtClean="0"/>
              <a:t>FemalePerson</a:t>
            </a:r>
            <a:r>
              <a:rPr lang="en-US" b="1" dirty="0" smtClean="0"/>
              <a:t> and </a:t>
            </a:r>
            <a:r>
              <a:rPr lang="en-US" b="1" dirty="0" err="1" smtClean="0"/>
              <a:t>MalePerson</a:t>
            </a:r>
            <a:r>
              <a:rPr lang="en-US" b="1" dirty="0" smtClean="0"/>
              <a:t> are disjoint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malePerson.addDisjointWith</a:t>
            </a:r>
            <a:r>
              <a:rPr lang="en-US" dirty="0" smtClean="0"/>
              <a:t>(</a:t>
            </a:r>
            <a:r>
              <a:rPr lang="en-US" dirty="0" err="1" smtClean="0"/>
              <a:t>femalePerson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err="1" smtClean="0"/>
              <a:t>femalePerson.addDisjointWith</a:t>
            </a:r>
            <a:r>
              <a:rPr lang="en-US" dirty="0" smtClean="0"/>
              <a:t>(</a:t>
            </a:r>
            <a:r>
              <a:rPr lang="en-US" dirty="0" err="1" smtClean="0"/>
              <a:t>malePerson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API-Properties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 smtClean="0"/>
              <a:t>// Create </a:t>
            </a:r>
            <a:r>
              <a:rPr lang="en-US" b="1" dirty="0" err="1" smtClean="0"/>
              <a:t>datatype</a:t>
            </a:r>
            <a:r>
              <a:rPr lang="en-US" b="1" dirty="0" smtClean="0"/>
              <a:t> property '</a:t>
            </a:r>
            <a:r>
              <a:rPr lang="en-US" b="1" dirty="0" err="1" smtClean="0"/>
              <a:t>hasAge</a:t>
            </a:r>
            <a:r>
              <a:rPr lang="en-US" b="1" dirty="0" smtClean="0"/>
              <a:t>'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DatatypeProperty</a:t>
            </a:r>
            <a:r>
              <a:rPr lang="en-US" dirty="0" smtClean="0"/>
              <a:t> </a:t>
            </a:r>
            <a:r>
              <a:rPr lang="en-US" dirty="0" err="1" smtClean="0"/>
              <a:t>hasAge</a:t>
            </a:r>
            <a:r>
              <a:rPr lang="en-US" dirty="0" smtClean="0"/>
              <a:t> =</a:t>
            </a:r>
          </a:p>
          <a:p>
            <a:pPr>
              <a:buNone/>
            </a:pPr>
            <a:r>
              <a:rPr lang="en-US" dirty="0" err="1" smtClean="0"/>
              <a:t>ontModel.createDatatypeProperty</a:t>
            </a:r>
            <a:r>
              <a:rPr lang="en-US" dirty="0" smtClean="0"/>
              <a:t>(ns + "</a:t>
            </a:r>
            <a:r>
              <a:rPr lang="en-US" dirty="0" err="1" smtClean="0"/>
              <a:t>hasAge</a:t>
            </a:r>
            <a:r>
              <a:rPr lang="en-US" dirty="0" smtClean="0"/>
              <a:t>");</a:t>
            </a:r>
          </a:p>
          <a:p>
            <a:pPr>
              <a:buNone/>
            </a:pPr>
            <a:r>
              <a:rPr lang="en-US" b="1" dirty="0" smtClean="0"/>
              <a:t>// '</a:t>
            </a:r>
            <a:r>
              <a:rPr lang="en-US" b="1" dirty="0" err="1" smtClean="0"/>
              <a:t>hasAge</a:t>
            </a:r>
            <a:r>
              <a:rPr lang="en-US" b="1" dirty="0" smtClean="0"/>
              <a:t>' takes integer values, so its range is 'integer'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// Basic </a:t>
            </a:r>
            <a:r>
              <a:rPr lang="en-US" b="1" dirty="0" err="1" smtClean="0"/>
              <a:t>datatypes</a:t>
            </a:r>
            <a:r>
              <a:rPr lang="en-US" b="1" dirty="0" smtClean="0"/>
              <a:t> are defined in the ‘vocabulary’ package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hasAge.setDomain</a:t>
            </a:r>
            <a:r>
              <a:rPr lang="en-US" dirty="0" smtClean="0"/>
              <a:t>(person);</a:t>
            </a:r>
          </a:p>
          <a:p>
            <a:pPr>
              <a:buNone/>
            </a:pPr>
            <a:r>
              <a:rPr lang="en-US" dirty="0" err="1" smtClean="0"/>
              <a:t>hasAge.setRange</a:t>
            </a:r>
            <a:r>
              <a:rPr lang="en-US" dirty="0" smtClean="0"/>
              <a:t>(</a:t>
            </a:r>
            <a:r>
              <a:rPr lang="en-US" b="1" dirty="0" err="1" smtClean="0"/>
              <a:t>XSD</a:t>
            </a:r>
            <a:r>
              <a:rPr lang="en-US" dirty="0" err="1" smtClean="0"/>
              <a:t>.integer</a:t>
            </a:r>
            <a:r>
              <a:rPr lang="en-US" dirty="0" smtClean="0"/>
              <a:t>); </a:t>
            </a:r>
            <a:r>
              <a:rPr lang="en-US" b="1" dirty="0" smtClean="0"/>
              <a:t>// </a:t>
            </a:r>
            <a:r>
              <a:rPr lang="en-US" b="1" dirty="0" err="1" smtClean="0"/>
              <a:t>com.hp.hpl.jena.vocabulary.XSD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b="1" dirty="0" smtClean="0"/>
              <a:t>// Create individuals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Individual</a:t>
            </a:r>
            <a:r>
              <a:rPr lang="en-US" dirty="0" smtClean="0"/>
              <a:t> john = </a:t>
            </a:r>
            <a:r>
              <a:rPr lang="en-US" dirty="0" err="1" smtClean="0"/>
              <a:t>malePerson.createIndividual</a:t>
            </a:r>
            <a:r>
              <a:rPr lang="en-US" dirty="0" smtClean="0"/>
              <a:t>(ns + "John");</a:t>
            </a:r>
          </a:p>
          <a:p>
            <a:pPr>
              <a:buNone/>
            </a:pPr>
            <a:r>
              <a:rPr lang="en-US" b="1" dirty="0" smtClean="0"/>
              <a:t>Individual</a:t>
            </a:r>
            <a:r>
              <a:rPr lang="en-US" dirty="0" smtClean="0"/>
              <a:t> </a:t>
            </a:r>
            <a:r>
              <a:rPr lang="en-US" dirty="0" err="1" smtClean="0"/>
              <a:t>jane</a:t>
            </a:r>
            <a:r>
              <a:rPr lang="en-US" dirty="0" smtClean="0"/>
              <a:t> = </a:t>
            </a:r>
            <a:r>
              <a:rPr lang="en-US" dirty="0" err="1" smtClean="0"/>
              <a:t>femalePerson.createIndividual</a:t>
            </a:r>
            <a:r>
              <a:rPr lang="en-US" dirty="0" smtClean="0"/>
              <a:t>(ns + "Jane");</a:t>
            </a:r>
          </a:p>
          <a:p>
            <a:pPr>
              <a:buNone/>
            </a:pPr>
            <a:r>
              <a:rPr lang="en-US" b="1" dirty="0" smtClean="0"/>
              <a:t>Individual</a:t>
            </a:r>
            <a:r>
              <a:rPr lang="en-US" dirty="0" smtClean="0"/>
              <a:t> bob = </a:t>
            </a:r>
            <a:r>
              <a:rPr lang="en-US" dirty="0" err="1" smtClean="0"/>
              <a:t>malePerson.createIndividual</a:t>
            </a:r>
            <a:r>
              <a:rPr lang="en-US" dirty="0" smtClean="0"/>
              <a:t>(ns + "Bob");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b="1" dirty="0" smtClean="0"/>
              <a:t>// Create statement 'John </a:t>
            </a:r>
            <a:r>
              <a:rPr lang="en-US" b="1" dirty="0" err="1" smtClean="0"/>
              <a:t>hasAge</a:t>
            </a:r>
            <a:r>
              <a:rPr lang="en-US" b="1" dirty="0" smtClean="0"/>
              <a:t> 20'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Literal</a:t>
            </a:r>
            <a:r>
              <a:rPr lang="en-US" dirty="0" smtClean="0"/>
              <a:t> age20 =</a:t>
            </a:r>
          </a:p>
          <a:p>
            <a:pPr>
              <a:buNone/>
            </a:pPr>
            <a:r>
              <a:rPr lang="en-US" dirty="0" err="1" smtClean="0"/>
              <a:t>ontModel.createTypedLiteral</a:t>
            </a:r>
            <a:r>
              <a:rPr lang="en-US" dirty="0" smtClean="0"/>
              <a:t>("20", </a:t>
            </a:r>
            <a:r>
              <a:rPr lang="en-US" dirty="0" err="1" smtClean="0"/>
              <a:t>XSDDatatype.XSDint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b="1" dirty="0" smtClean="0"/>
              <a:t>Statement</a:t>
            </a:r>
            <a:r>
              <a:rPr lang="en-US" dirty="0" smtClean="0"/>
              <a:t> johnIs20 =</a:t>
            </a:r>
          </a:p>
          <a:p>
            <a:pPr>
              <a:buNone/>
            </a:pPr>
            <a:r>
              <a:rPr lang="en-US" dirty="0" err="1" smtClean="0"/>
              <a:t>ontModel.createStatement</a:t>
            </a:r>
            <a:r>
              <a:rPr lang="en-US" dirty="0" smtClean="0"/>
              <a:t>(john, </a:t>
            </a:r>
            <a:r>
              <a:rPr lang="en-US" dirty="0" err="1" smtClean="0"/>
              <a:t>hasAge</a:t>
            </a:r>
            <a:r>
              <a:rPr lang="en-US" dirty="0" smtClean="0"/>
              <a:t>, age20);</a:t>
            </a:r>
          </a:p>
          <a:p>
            <a:pPr>
              <a:buNone/>
            </a:pPr>
            <a:r>
              <a:rPr lang="en-US" dirty="0" err="1" smtClean="0"/>
              <a:t>ontModel.add</a:t>
            </a:r>
            <a:r>
              <a:rPr lang="en-US" dirty="0" smtClean="0"/>
              <a:t>(johnIs20);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Jena is designed so that inference engines can be ‘plugged’ in Models and reason with them.</a:t>
            </a:r>
          </a:p>
          <a:p>
            <a:r>
              <a:rPr lang="en-US" dirty="0" smtClean="0"/>
              <a:t>The reasoning subsystem of Jena is found in the </a:t>
            </a:r>
            <a:r>
              <a:rPr lang="en-US" dirty="0" err="1" smtClean="0"/>
              <a:t>com.hp.hpl.jena.reasoner</a:t>
            </a:r>
            <a:r>
              <a:rPr lang="en-US" dirty="0" smtClean="0"/>
              <a:t> package.</a:t>
            </a:r>
          </a:p>
          <a:p>
            <a:r>
              <a:rPr lang="en-US" dirty="0" smtClean="0"/>
              <a:t>All </a:t>
            </a:r>
            <a:r>
              <a:rPr lang="en-US" dirty="0" err="1" smtClean="0"/>
              <a:t>reasoners</a:t>
            </a:r>
            <a:r>
              <a:rPr lang="en-US" dirty="0" smtClean="0"/>
              <a:t> must provide implementations of the ‘</a:t>
            </a:r>
            <a:r>
              <a:rPr lang="en-US" dirty="0" err="1" smtClean="0"/>
              <a:t>Reasoner</a:t>
            </a:r>
            <a:r>
              <a:rPr lang="en-US" dirty="0" smtClean="0"/>
              <a:t>’ Java interface</a:t>
            </a:r>
          </a:p>
          <a:p>
            <a:r>
              <a:rPr lang="en-US" dirty="0" smtClean="0"/>
              <a:t>Once a </a:t>
            </a:r>
            <a:r>
              <a:rPr lang="en-US" dirty="0" err="1" smtClean="0"/>
              <a:t>Reasoner</a:t>
            </a:r>
            <a:r>
              <a:rPr lang="en-US" dirty="0" smtClean="0"/>
              <a:t> object is obtained, it must be ‘attached’ to a Model. This is accomplished by modifying the Model specifications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Reasoning-OWL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sample schema and a data file are taken.</a:t>
            </a:r>
          </a:p>
          <a:p>
            <a:r>
              <a:rPr lang="en-US" dirty="0" smtClean="0"/>
              <a:t>We can create an instance of the OWL </a:t>
            </a:r>
            <a:r>
              <a:rPr lang="en-US" dirty="0" err="1" smtClean="0"/>
              <a:t>reasoner</a:t>
            </a:r>
            <a:r>
              <a:rPr lang="en-US" dirty="0" smtClean="0"/>
              <a:t>, specialized to the schema and then apply that to the data to obtain an inference model.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Descriptor Framework</a:t>
            </a:r>
          </a:p>
          <a:p>
            <a:r>
              <a:rPr lang="en-US" dirty="0" smtClean="0"/>
              <a:t>W3C Standard for describing resources on the web.</a:t>
            </a:r>
          </a:p>
          <a:p>
            <a:r>
              <a:rPr lang="en-US" dirty="0" smtClean="0"/>
              <a:t>Is designed to provide common way to describe information so it can be read and understood by computer application.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Model schema = </a:t>
            </a:r>
            <a:r>
              <a:rPr lang="en-US" dirty="0" err="1" smtClean="0"/>
              <a:t>FileManager.get</a:t>
            </a:r>
            <a:r>
              <a:rPr lang="en-US" dirty="0" smtClean="0"/>
              <a:t>().</a:t>
            </a:r>
            <a:r>
              <a:rPr lang="en-US" dirty="0" err="1" smtClean="0"/>
              <a:t>loadModel</a:t>
            </a:r>
            <a:r>
              <a:rPr lang="en-US" dirty="0" smtClean="0"/>
              <a:t>("owlDemoSchema.owl");</a:t>
            </a:r>
          </a:p>
          <a:p>
            <a:pPr>
              <a:buNone/>
            </a:pPr>
            <a:r>
              <a:rPr lang="en-US" dirty="0" smtClean="0"/>
              <a:t>    Model data = </a:t>
            </a:r>
            <a:r>
              <a:rPr lang="en-US" dirty="0" err="1" smtClean="0"/>
              <a:t>FileManager.get</a:t>
            </a:r>
            <a:r>
              <a:rPr lang="en-US" dirty="0" smtClean="0"/>
              <a:t>().</a:t>
            </a:r>
            <a:r>
              <a:rPr lang="en-US" dirty="0" err="1" smtClean="0"/>
              <a:t>loadModel</a:t>
            </a:r>
            <a:r>
              <a:rPr lang="en-US" dirty="0" smtClean="0"/>
              <a:t>("owlDemoData.rdf");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Reasoner</a:t>
            </a:r>
            <a:r>
              <a:rPr lang="en-US" dirty="0" smtClean="0"/>
              <a:t> </a:t>
            </a:r>
            <a:r>
              <a:rPr lang="en-US" dirty="0" err="1" smtClean="0"/>
              <a:t>reasoner</a:t>
            </a:r>
            <a:r>
              <a:rPr lang="en-US" dirty="0" smtClean="0"/>
              <a:t> = </a:t>
            </a:r>
            <a:r>
              <a:rPr lang="en-US" dirty="0" err="1" smtClean="0"/>
              <a:t>ReasonerRegistry.getOWLReasoner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reasoner</a:t>
            </a:r>
            <a:r>
              <a:rPr lang="en-US" dirty="0" smtClean="0"/>
              <a:t> = </a:t>
            </a:r>
            <a:r>
              <a:rPr lang="en-US" dirty="0" err="1" smtClean="0"/>
              <a:t>reasoner.bindSchema</a:t>
            </a:r>
            <a:r>
              <a:rPr lang="en-US" dirty="0" smtClean="0"/>
              <a:t>(schema);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InfModel</a:t>
            </a:r>
            <a:r>
              <a:rPr lang="en-US" dirty="0" smtClean="0"/>
              <a:t> </a:t>
            </a:r>
            <a:r>
              <a:rPr lang="en-US" dirty="0" err="1" smtClean="0"/>
              <a:t>infmodel</a:t>
            </a:r>
            <a:r>
              <a:rPr lang="en-US" dirty="0" smtClean="0"/>
              <a:t> = </a:t>
            </a:r>
            <a:r>
              <a:rPr lang="en-US" dirty="0" err="1" smtClean="0"/>
              <a:t>ModelFactory.createInfModel</a:t>
            </a:r>
            <a:r>
              <a:rPr lang="en-US" dirty="0" smtClean="0"/>
              <a:t>(</a:t>
            </a:r>
            <a:r>
              <a:rPr lang="en-US" dirty="0" err="1" smtClean="0"/>
              <a:t>reasoner</a:t>
            </a:r>
            <a:r>
              <a:rPr lang="en-US" dirty="0" smtClean="0"/>
              <a:t>, data);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query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Jena uses the ARQ engine for the processing of SPARQL </a:t>
            </a:r>
            <a:r>
              <a:rPr lang="en-US" dirty="0" err="1" smtClean="0"/>
              <a:t>queriesThe</a:t>
            </a:r>
            <a:r>
              <a:rPr lang="en-US" dirty="0" smtClean="0"/>
              <a:t> ARQ API classes are found in </a:t>
            </a:r>
            <a:r>
              <a:rPr lang="en-US" dirty="0" err="1" smtClean="0"/>
              <a:t>com.hp.hpl.jena.query</a:t>
            </a:r>
            <a:endParaRPr lang="en-US" dirty="0" smtClean="0"/>
          </a:p>
          <a:p>
            <a:r>
              <a:rPr lang="en-US" dirty="0" smtClean="0"/>
              <a:t>Basic classes in </a:t>
            </a:r>
            <a:r>
              <a:rPr lang="en-US" dirty="0" err="1" smtClean="0"/>
              <a:t>ARQ:Query</a:t>
            </a:r>
            <a:r>
              <a:rPr lang="en-US" dirty="0" smtClean="0"/>
              <a:t>: Represents a single SPARQL query.</a:t>
            </a:r>
          </a:p>
          <a:p>
            <a:r>
              <a:rPr lang="en-US" dirty="0" smtClean="0"/>
              <a:t>Dataset: The knowledge base on which queries are executed (Equivalent to RDF Models)</a:t>
            </a:r>
          </a:p>
          <a:p>
            <a:r>
              <a:rPr lang="en-US" dirty="0" err="1" smtClean="0"/>
              <a:t>QueryFactory</a:t>
            </a:r>
            <a:r>
              <a:rPr lang="en-US" dirty="0" smtClean="0"/>
              <a:t>: Can be used to generate Query objects from SPARQL strings</a:t>
            </a:r>
          </a:p>
          <a:p>
            <a:r>
              <a:rPr lang="en-US" dirty="0" err="1" smtClean="0"/>
              <a:t>QueryExecution</a:t>
            </a:r>
            <a:r>
              <a:rPr lang="en-US" dirty="0" smtClean="0"/>
              <a:t>: Provides methods for the execution of queries</a:t>
            </a:r>
          </a:p>
          <a:p>
            <a:r>
              <a:rPr lang="en-US" dirty="0" err="1" smtClean="0"/>
              <a:t>ResultSet</a:t>
            </a:r>
            <a:r>
              <a:rPr lang="en-US" dirty="0" smtClean="0"/>
              <a:t>: Contains the results obtained from an executed query</a:t>
            </a:r>
          </a:p>
          <a:p>
            <a:r>
              <a:rPr lang="en-US" dirty="0" err="1" smtClean="0"/>
              <a:t>QuerySolution</a:t>
            </a:r>
            <a:r>
              <a:rPr lang="en-US" dirty="0" smtClean="0"/>
              <a:t>: Represents a row of query results.</a:t>
            </a:r>
          </a:p>
          <a:p>
            <a:pPr lvl="1"/>
            <a:r>
              <a:rPr lang="en-US" dirty="0" smtClean="0"/>
              <a:t>If there are many answers to a query, a </a:t>
            </a:r>
            <a:r>
              <a:rPr lang="en-US" dirty="0" err="1" smtClean="0"/>
              <a:t>ResultSet</a:t>
            </a:r>
            <a:r>
              <a:rPr lang="en-US" dirty="0" smtClean="0"/>
              <a:t> is returned after the query is executed. The </a:t>
            </a:r>
            <a:r>
              <a:rPr lang="en-US" dirty="0" err="1" smtClean="0"/>
              <a:t>ResultSet</a:t>
            </a:r>
            <a:r>
              <a:rPr lang="en-US" dirty="0" smtClean="0"/>
              <a:t> contains many </a:t>
            </a:r>
            <a:r>
              <a:rPr lang="en-US" dirty="0" err="1" smtClean="0"/>
              <a:t>QuerySolutions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QUERY-Example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// Create a new query</a:t>
            </a:r>
          </a:p>
          <a:p>
            <a:pPr>
              <a:buNone/>
            </a:pPr>
            <a:r>
              <a:rPr lang="en-US" dirty="0" smtClean="0"/>
              <a:t>    String </a:t>
            </a:r>
            <a:r>
              <a:rPr lang="en-US" dirty="0" err="1" smtClean="0"/>
              <a:t>queryString</a:t>
            </a:r>
            <a:r>
              <a:rPr lang="en-US" dirty="0" smtClean="0"/>
              <a:t> =        </a:t>
            </a:r>
          </a:p>
          <a:p>
            <a:pPr>
              <a:buNone/>
            </a:pPr>
            <a:r>
              <a:rPr lang="en-US" dirty="0" smtClean="0"/>
              <a:t>      "PREFIX </a:t>
            </a:r>
            <a:r>
              <a:rPr lang="en-US" dirty="0" err="1" smtClean="0"/>
              <a:t>rdfs</a:t>
            </a:r>
            <a:r>
              <a:rPr lang="en-US" dirty="0" smtClean="0"/>
              <a:t>: &lt;http://www.w3.org/2000/01/rdf-schema#&gt; "+</a:t>
            </a:r>
          </a:p>
          <a:p>
            <a:pPr>
              <a:buNone/>
            </a:pPr>
            <a:r>
              <a:rPr lang="en-US" dirty="0" smtClean="0"/>
              <a:t>        "PREFIX </a:t>
            </a:r>
            <a:r>
              <a:rPr lang="en-US" dirty="0" err="1" smtClean="0"/>
              <a:t>rdf</a:t>
            </a:r>
            <a:r>
              <a:rPr lang="en-US" dirty="0" smtClean="0"/>
              <a:t>: &lt;http://www.w3.org/1999/02/22-rdf-syntax-ns#&gt;  "+</a:t>
            </a:r>
          </a:p>
          <a:p>
            <a:pPr>
              <a:buNone/>
            </a:pPr>
            <a:r>
              <a:rPr lang="en-US" dirty="0" smtClean="0"/>
              <a:t>        "select ?</a:t>
            </a:r>
            <a:r>
              <a:rPr lang="en-US" dirty="0" err="1" smtClean="0"/>
              <a:t>uri</a:t>
            </a:r>
            <a:r>
              <a:rPr lang="en-US" dirty="0" smtClean="0"/>
              <a:t> "+</a:t>
            </a:r>
          </a:p>
          <a:p>
            <a:pPr>
              <a:buNone/>
            </a:pPr>
            <a:r>
              <a:rPr lang="en-US" dirty="0" smtClean="0"/>
              <a:t>        "where { "+</a:t>
            </a:r>
          </a:p>
          <a:p>
            <a:pPr>
              <a:buNone/>
            </a:pPr>
            <a:r>
              <a:rPr lang="en-US" dirty="0" smtClean="0"/>
              <a:t>         "?</a:t>
            </a:r>
            <a:r>
              <a:rPr lang="en-US" dirty="0" err="1" smtClean="0"/>
              <a:t>uri</a:t>
            </a:r>
            <a:r>
              <a:rPr lang="en-US" dirty="0" smtClean="0"/>
              <a:t> </a:t>
            </a:r>
            <a:r>
              <a:rPr lang="en-US" dirty="0" err="1" smtClean="0"/>
              <a:t>rdfs:subClassOf</a:t>
            </a:r>
            <a:r>
              <a:rPr lang="en-US" dirty="0" smtClean="0"/>
              <a:t> &lt;http://www.opentox.org/api/1.1#Feature&gt;  "+</a:t>
            </a:r>
          </a:p>
          <a:p>
            <a:pPr>
              <a:buNone/>
            </a:pPr>
            <a:r>
              <a:rPr lang="en-US" dirty="0" smtClean="0"/>
              <a:t>        "} \n ";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com.hp.hpl.jena.query.Query</a:t>
            </a:r>
            <a:r>
              <a:rPr lang="en-US" dirty="0" smtClean="0"/>
              <a:t> query = </a:t>
            </a:r>
            <a:r>
              <a:rPr lang="en-US" dirty="0" err="1" smtClean="0"/>
              <a:t>QueryFactory.</a:t>
            </a:r>
            <a:r>
              <a:rPr lang="en-US" i="1" dirty="0" err="1" smtClean="0"/>
              <a:t>create</a:t>
            </a:r>
            <a:r>
              <a:rPr lang="en-US" i="1" dirty="0" smtClean="0"/>
              <a:t>(</a:t>
            </a:r>
            <a:r>
              <a:rPr lang="en-US" i="1" dirty="0" err="1" smtClean="0"/>
              <a:t>queryString</a:t>
            </a:r>
            <a:r>
              <a:rPr lang="en-US" i="1" dirty="0" smtClean="0"/>
              <a:t>);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JENA</a:t>
            </a:r>
          </a:p>
          <a:p>
            <a:endParaRPr lang="en-US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Jena Ontology API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http://jena.sourceforge.net/ontology/#creatingModels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Jena</a:t>
            </a:r>
          </a:p>
          <a:p>
            <a:r>
              <a:rPr lang="en-US" dirty="0" smtClean="0"/>
              <a:t>Capabilities of Jena</a:t>
            </a:r>
          </a:p>
          <a:p>
            <a:r>
              <a:rPr lang="en-US" dirty="0" smtClean="0"/>
              <a:t>RDF Implementation using Jena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Jena is a Java framework for the creation of applications for the Semantic Web.</a:t>
            </a:r>
          </a:p>
          <a:p>
            <a:r>
              <a:rPr lang="en-US" dirty="0" smtClean="0"/>
              <a:t>Provides interfaces and classes for the creation and manipulation of RDF repositories.</a:t>
            </a:r>
          </a:p>
          <a:p>
            <a:r>
              <a:rPr lang="en-US" dirty="0" smtClean="0"/>
              <a:t>Also provides classes/interfaces for the management of OWL-based </a:t>
            </a:r>
            <a:r>
              <a:rPr lang="en-US" dirty="0" err="1" smtClean="0"/>
              <a:t>ontologies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Capabilities of Jena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RDF API</a:t>
            </a:r>
          </a:p>
          <a:p>
            <a:r>
              <a:rPr lang="en-US" dirty="0" smtClean="0"/>
              <a:t>Reading and writing in RDF/XML, N-Triples</a:t>
            </a:r>
          </a:p>
          <a:p>
            <a:r>
              <a:rPr lang="en-US" dirty="0" smtClean="0"/>
              <a:t>OWL API</a:t>
            </a:r>
          </a:p>
          <a:p>
            <a:r>
              <a:rPr lang="en-US" dirty="0" smtClean="0"/>
              <a:t>In-memory and persistent storage</a:t>
            </a:r>
          </a:p>
          <a:p>
            <a:r>
              <a:rPr lang="en-US" dirty="0" smtClean="0"/>
              <a:t>SPARQL query engine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RDF Implementation using Jena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Resources, Properties, Literals, Statements (Triples: &lt;</a:t>
            </a:r>
            <a:r>
              <a:rPr lang="en-US" dirty="0" err="1" smtClean="0"/>
              <a:t>subj</a:t>
            </a:r>
            <a:r>
              <a:rPr lang="en-US" dirty="0" smtClean="0"/>
              <a:t> predicate </a:t>
            </a:r>
            <a:r>
              <a:rPr lang="en-US" dirty="0" err="1" smtClean="0"/>
              <a:t>obj</a:t>
            </a:r>
            <a:r>
              <a:rPr lang="en-US" dirty="0" smtClean="0"/>
              <a:t>&gt;)</a:t>
            </a:r>
          </a:p>
          <a:p>
            <a:r>
              <a:rPr lang="en-US" dirty="0" smtClean="0"/>
              <a:t>A set of (related) statements constitute an RDF graph.</a:t>
            </a:r>
          </a:p>
          <a:p>
            <a:r>
              <a:rPr lang="en-US" dirty="0" smtClean="0"/>
              <a:t>The Jena RDF API contains classes and interfaces for every important aspect of the RDF specification.</a:t>
            </a:r>
          </a:p>
          <a:p>
            <a:r>
              <a:rPr lang="en-US" dirty="0" smtClean="0"/>
              <a:t>They can be used in order to construct RDF graphs from scratch, or edit existent graphs.</a:t>
            </a:r>
          </a:p>
          <a:p>
            <a:r>
              <a:rPr lang="en-US" dirty="0" smtClean="0"/>
              <a:t>These classes/interfaces reside in the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com.hp.hpl.jena.rdf.model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package.</a:t>
            </a:r>
          </a:p>
          <a:p>
            <a:r>
              <a:rPr lang="en-US" dirty="0" smtClean="0"/>
              <a:t>In Jena, the Model interface is used to represent RDF graphs. Through the Model, statements can be obtained/ created/ removed etc.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API 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Hello World Example:</a:t>
            </a:r>
          </a:p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com.hp.hpl.jena.rdf.model.Model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com.hp.hpl.jena.datatypes.xsd.XSDDatatype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com.hp.hpl.jena.rdf.model.ModelFactory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com.hp.hpl.jena.rdf.model.Property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com.hp.hpl.jena.rdf.model.Resource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HelloRDFWorld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		Model m =</a:t>
            </a:r>
            <a:r>
              <a:rPr lang="en-US" dirty="0" err="1" smtClean="0"/>
              <a:t>ModelFactory.createDefaultModel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	String NS="http://example.com/test/";</a:t>
            </a:r>
          </a:p>
          <a:p>
            <a:pPr>
              <a:buNone/>
            </a:pPr>
            <a:r>
              <a:rPr lang="en-US" dirty="0" smtClean="0"/>
              <a:t>		Resource r=</a:t>
            </a:r>
            <a:r>
              <a:rPr lang="en-US" dirty="0" err="1" smtClean="0"/>
              <a:t>m.createResource</a:t>
            </a:r>
            <a:r>
              <a:rPr lang="en-US" dirty="0" smtClean="0"/>
              <a:t>(NS+"r");</a:t>
            </a:r>
          </a:p>
          <a:p>
            <a:pPr>
              <a:buNone/>
            </a:pPr>
            <a:r>
              <a:rPr lang="en-US" dirty="0" smtClean="0"/>
              <a:t>		Property p=</a:t>
            </a:r>
            <a:r>
              <a:rPr lang="en-US" dirty="0" err="1" smtClean="0"/>
              <a:t>m.createProperty</a:t>
            </a:r>
            <a:r>
              <a:rPr lang="en-US" dirty="0" smtClean="0"/>
              <a:t>(NS+ "p");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r.addProperty</a:t>
            </a:r>
            <a:r>
              <a:rPr lang="en-US" dirty="0" smtClean="0"/>
              <a:t>(</a:t>
            </a:r>
            <a:r>
              <a:rPr lang="en-US" dirty="0" err="1" smtClean="0"/>
              <a:t>p,"hello</a:t>
            </a:r>
            <a:r>
              <a:rPr lang="en-US" dirty="0" smtClean="0"/>
              <a:t> </a:t>
            </a:r>
            <a:r>
              <a:rPr lang="en-US" dirty="0" err="1" smtClean="0"/>
              <a:t>world",XSDDatatype.XSDstring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m.write</a:t>
            </a:r>
            <a:r>
              <a:rPr lang="en-US" dirty="0" smtClean="0"/>
              <a:t>(</a:t>
            </a:r>
            <a:r>
              <a:rPr lang="en-US" dirty="0" err="1" smtClean="0"/>
              <a:t>System.out,"Turtle</a:t>
            </a:r>
            <a:r>
              <a:rPr lang="en-US" dirty="0" smtClean="0"/>
              <a:t>");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API – Example cond..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 // </a:t>
            </a:r>
            <a:r>
              <a:rPr lang="en-US" sz="9600" u="sng" dirty="0" smtClean="0"/>
              <a:t>Namespace declarations</a:t>
            </a:r>
          </a:p>
          <a:p>
            <a:pPr>
              <a:buNone/>
            </a:pPr>
            <a:r>
              <a:rPr lang="en-US" sz="9600" b="1" dirty="0" smtClean="0"/>
              <a:t>static final String </a:t>
            </a:r>
            <a:r>
              <a:rPr lang="en-US" sz="9600" b="1" i="1" dirty="0" err="1" smtClean="0"/>
              <a:t>familyUri</a:t>
            </a:r>
            <a:r>
              <a:rPr lang="en-US" sz="9600" b="1" i="1" dirty="0" smtClean="0"/>
              <a:t> = "http://tinman.cs.gsu.edu#";</a:t>
            </a:r>
            <a:endParaRPr lang="en-US" sz="9600" u="sng" dirty="0" smtClean="0"/>
          </a:p>
          <a:p>
            <a:r>
              <a:rPr lang="en-US" sz="9600" u="sng" dirty="0" smtClean="0"/>
              <a:t> </a:t>
            </a:r>
            <a:r>
              <a:rPr lang="en-US" sz="9600" dirty="0" smtClean="0"/>
              <a:t>// Create an empty Model</a:t>
            </a:r>
          </a:p>
          <a:p>
            <a:pPr>
              <a:buNone/>
            </a:pPr>
            <a:r>
              <a:rPr lang="en-US" sz="9600" dirty="0" smtClean="0"/>
              <a:t>    model = </a:t>
            </a:r>
            <a:r>
              <a:rPr lang="en-US" sz="9600" dirty="0" err="1" smtClean="0"/>
              <a:t>ModelFactory.</a:t>
            </a:r>
            <a:r>
              <a:rPr lang="en-US" sz="9600" i="1" dirty="0" err="1" smtClean="0"/>
              <a:t>createDefaultModel</a:t>
            </a:r>
            <a:r>
              <a:rPr lang="en-US" sz="9600" i="1" dirty="0" smtClean="0"/>
              <a:t>();</a:t>
            </a:r>
          </a:p>
          <a:p>
            <a:pPr>
              <a:buNone/>
            </a:pPr>
            <a:r>
              <a:rPr lang="en-US" sz="9600" dirty="0" smtClean="0"/>
              <a:t>    </a:t>
            </a:r>
            <a:r>
              <a:rPr lang="en-US" sz="9600" dirty="0" err="1" smtClean="0"/>
              <a:t>model.setNsPrefix</a:t>
            </a:r>
            <a:r>
              <a:rPr lang="en-US" sz="9600" dirty="0" smtClean="0"/>
              <a:t>( "student", "http://tinman.cs.gsu.edu#" );</a:t>
            </a:r>
            <a:endParaRPr lang="en-US" sz="9600" u="sng" dirty="0" smtClean="0"/>
          </a:p>
          <a:p>
            <a:r>
              <a:rPr lang="en-US" sz="9600" u="sng" dirty="0" smtClean="0"/>
              <a:t> </a:t>
            </a:r>
            <a:r>
              <a:rPr lang="en-US" sz="9600" dirty="0" smtClean="0"/>
              <a:t>// Create an empty Model</a:t>
            </a:r>
          </a:p>
          <a:p>
            <a:pPr>
              <a:buNone/>
            </a:pPr>
            <a:r>
              <a:rPr lang="en-US" sz="9600" dirty="0" smtClean="0"/>
              <a:t>    model = </a:t>
            </a:r>
            <a:r>
              <a:rPr lang="en-US" sz="9600" dirty="0" err="1" smtClean="0"/>
              <a:t>ModelFactory.</a:t>
            </a:r>
            <a:r>
              <a:rPr lang="en-US" sz="9600" i="1" dirty="0" err="1" smtClean="0"/>
              <a:t>createDefaultModel</a:t>
            </a:r>
            <a:r>
              <a:rPr lang="en-US" sz="9600" i="1" dirty="0" smtClean="0"/>
              <a:t>();</a:t>
            </a:r>
          </a:p>
          <a:p>
            <a:pPr>
              <a:buNone/>
            </a:pPr>
            <a:r>
              <a:rPr lang="en-US" sz="9600" dirty="0" smtClean="0"/>
              <a:t>    </a:t>
            </a:r>
            <a:r>
              <a:rPr lang="en-US" sz="9600" dirty="0" err="1" smtClean="0"/>
              <a:t>model.setNsPrefix</a:t>
            </a:r>
            <a:r>
              <a:rPr lang="en-US" sz="9600" dirty="0" smtClean="0"/>
              <a:t>( "student", "http://tinman.cs.gsu.edu#" );</a:t>
            </a:r>
            <a:endParaRPr lang="en-US" sz="9600" u="sng" dirty="0" smtClean="0"/>
          </a:p>
          <a:p>
            <a:r>
              <a:rPr lang="en-US" sz="9600" u="sng" dirty="0" smtClean="0"/>
              <a:t> </a:t>
            </a:r>
            <a:r>
              <a:rPr lang="en-US" sz="9600" dirty="0" smtClean="0"/>
              <a:t>// Create resources representing the people in our model</a:t>
            </a:r>
          </a:p>
          <a:p>
            <a:pPr>
              <a:buNone/>
            </a:pPr>
            <a:r>
              <a:rPr lang="en-US" sz="9600" dirty="0" smtClean="0"/>
              <a:t>    Resource </a:t>
            </a:r>
            <a:r>
              <a:rPr lang="en-US" sz="9600" dirty="0" err="1" smtClean="0"/>
              <a:t>ranjani</a:t>
            </a:r>
            <a:r>
              <a:rPr lang="en-US" sz="9600" dirty="0" smtClean="0"/>
              <a:t> = </a:t>
            </a:r>
            <a:r>
              <a:rPr lang="en-US" sz="9600" dirty="0" err="1" smtClean="0"/>
              <a:t>model.createResource</a:t>
            </a:r>
            <a:r>
              <a:rPr lang="en-US" sz="9600" dirty="0" smtClean="0"/>
              <a:t>(</a:t>
            </a:r>
            <a:r>
              <a:rPr lang="en-US" sz="9600" i="1" dirty="0" err="1" smtClean="0"/>
              <a:t>familyUri</a:t>
            </a:r>
            <a:r>
              <a:rPr lang="en-US" sz="9600" i="1" dirty="0" smtClean="0"/>
              <a:t>+"</a:t>
            </a:r>
            <a:r>
              <a:rPr lang="en-US" sz="9600" i="1" dirty="0" err="1" smtClean="0"/>
              <a:t>Ranjani</a:t>
            </a:r>
            <a:r>
              <a:rPr lang="en-US" sz="9600" i="1" dirty="0" smtClean="0"/>
              <a:t>");</a:t>
            </a:r>
            <a:endParaRPr lang="en-US" sz="9600" u="sng" dirty="0" smtClean="0"/>
          </a:p>
          <a:p>
            <a:pPr>
              <a:buNone/>
            </a:pPr>
            <a:r>
              <a:rPr lang="en-US" sz="9600" u="sng" dirty="0" smtClean="0"/>
              <a:t>  </a:t>
            </a:r>
          </a:p>
          <a:p>
            <a:pPr>
              <a:buNone/>
            </a:pPr>
            <a:r>
              <a:rPr lang="en-US" sz="9600" u="sng" dirty="0" smtClean="0"/>
              <a:t>  </a:t>
            </a:r>
          </a:p>
          <a:p>
            <a:pPr>
              <a:buNone/>
            </a:pPr>
            <a:r>
              <a:rPr lang="en-US" sz="9600" u="sng" dirty="0" smtClean="0"/>
              <a:t>  </a:t>
            </a:r>
          </a:p>
          <a:p>
            <a:pPr>
              <a:buNone/>
            </a:pPr>
            <a:endParaRPr lang="en-US" sz="9600" u="sng" dirty="0" smtClean="0"/>
          </a:p>
          <a:p>
            <a:r>
              <a:rPr lang="en-US" u="sng" dirty="0" smtClean="0"/>
              <a:t> </a:t>
            </a:r>
          </a:p>
          <a:p>
            <a:endParaRPr lang="en-US" u="sng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API-Example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 // Add properties to describing the relationships between them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ranjani.addProperty</a:t>
            </a:r>
            <a:r>
              <a:rPr lang="en-US" dirty="0" smtClean="0"/>
              <a:t>(</a:t>
            </a:r>
            <a:r>
              <a:rPr lang="en-US" dirty="0" err="1" smtClean="0"/>
              <a:t>fullname,"Ranjani</a:t>
            </a:r>
            <a:r>
              <a:rPr lang="en-US" dirty="0" smtClean="0"/>
              <a:t> </a:t>
            </a:r>
            <a:r>
              <a:rPr lang="en-US" dirty="0" err="1" smtClean="0"/>
              <a:t>Sankaran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// Statements can also be directly created ...</a:t>
            </a:r>
          </a:p>
          <a:p>
            <a:pPr>
              <a:buNone/>
            </a:pPr>
            <a:r>
              <a:rPr lang="en-US" dirty="0" smtClean="0"/>
              <a:t>    Statement statement1 = </a:t>
            </a:r>
            <a:r>
              <a:rPr lang="en-US" dirty="0" err="1" smtClean="0"/>
              <a:t>model.createStatement</a:t>
            </a:r>
            <a:r>
              <a:rPr lang="en-US" dirty="0" smtClean="0"/>
              <a:t>(</a:t>
            </a:r>
            <a:r>
              <a:rPr lang="en-US" dirty="0" err="1" smtClean="0"/>
              <a:t>ranjani,college,"gsu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// ... then added to the model: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model.add</a:t>
            </a:r>
            <a:r>
              <a:rPr lang="en-US" dirty="0" smtClean="0"/>
              <a:t>(statement1);</a:t>
            </a:r>
          </a:p>
          <a:p>
            <a:r>
              <a:rPr lang="en-US" dirty="0" smtClean="0"/>
              <a:t> // Arrays of Statements can also be added to a Model:</a:t>
            </a:r>
          </a:p>
          <a:p>
            <a:pPr>
              <a:buNone/>
            </a:pPr>
            <a:r>
              <a:rPr lang="en-US" dirty="0" smtClean="0"/>
              <a:t>    Statement statements[] = </a:t>
            </a:r>
            <a:r>
              <a:rPr lang="en-US" b="1" dirty="0" smtClean="0"/>
              <a:t>new Statement[5];</a:t>
            </a:r>
          </a:p>
          <a:p>
            <a:pPr>
              <a:buNone/>
            </a:pPr>
            <a:r>
              <a:rPr lang="en-US" dirty="0" smtClean="0"/>
              <a:t>    statements[0] = </a:t>
            </a:r>
            <a:r>
              <a:rPr lang="en-US" dirty="0" err="1" smtClean="0"/>
              <a:t>model.createStatement</a:t>
            </a:r>
            <a:r>
              <a:rPr lang="en-US" dirty="0" smtClean="0"/>
              <a:t>(</a:t>
            </a:r>
            <a:r>
              <a:rPr lang="en-US" dirty="0" err="1" smtClean="0"/>
              <a:t>ranjani,major,"csc</a:t>
            </a:r>
            <a:r>
              <a:rPr lang="en-US" dirty="0" smtClean="0"/>
              <a:t>");</a:t>
            </a:r>
          </a:p>
          <a:p>
            <a:pPr>
              <a:buNone/>
            </a:pPr>
            <a:r>
              <a:rPr lang="en-US" dirty="0" err="1" smtClean="0"/>
              <a:t>model.add</a:t>
            </a:r>
            <a:r>
              <a:rPr lang="en-US" dirty="0" smtClean="0"/>
              <a:t>(statements);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1095</Words>
  <Application>Microsoft Office PowerPoint</Application>
  <PresentationFormat>On-screen Show (4:3)</PresentationFormat>
  <Paragraphs>198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JENA –A SEMANTIC WEB TOOL</vt:lpstr>
      <vt:lpstr>RDF</vt:lpstr>
      <vt:lpstr>Slide 3</vt:lpstr>
      <vt:lpstr>What is Jena</vt:lpstr>
      <vt:lpstr>Capabilities of Jena</vt:lpstr>
      <vt:lpstr>RDF Implementation using Jena </vt:lpstr>
      <vt:lpstr>RDF API -Example</vt:lpstr>
      <vt:lpstr>RDF API – Example cond..</vt:lpstr>
      <vt:lpstr>RDF API-Example Cont..</vt:lpstr>
      <vt:lpstr>RDF API-Contd..</vt:lpstr>
      <vt:lpstr>RDF Representation of Vcard</vt:lpstr>
      <vt:lpstr>Querying RDF using JENA</vt:lpstr>
      <vt:lpstr>Querying RDF using JENA contd..</vt:lpstr>
      <vt:lpstr>RDF Validator</vt:lpstr>
      <vt:lpstr>JENA ONTOLOGY MODEL</vt:lpstr>
      <vt:lpstr>OWL API</vt:lpstr>
      <vt:lpstr>OWL API-Properties</vt:lpstr>
      <vt:lpstr>Reasoning</vt:lpstr>
      <vt:lpstr>Reasoning-OWL example</vt:lpstr>
      <vt:lpstr>Reasoning-Example</vt:lpstr>
      <vt:lpstr>SPARQL query processing</vt:lpstr>
      <vt:lpstr>SPARQL QUERY-Example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JENA –A SEMANTIC WEB TOOL</dc:title>
  <dc:creator/>
  <cp:lastModifiedBy> </cp:lastModifiedBy>
  <cp:revision>31</cp:revision>
  <dcterms:created xsi:type="dcterms:W3CDTF">2006-08-16T00:00:00Z</dcterms:created>
  <dcterms:modified xsi:type="dcterms:W3CDTF">2011-04-29T23:49:44Z</dcterms:modified>
</cp:coreProperties>
</file>